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2.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798" r:id="rId1"/>
    <p:sldMasterId id="2147483799" r:id="rId2"/>
    <p:sldMasterId id="2147483800" r:id="rId3"/>
  </p:sldMasterIdLst>
  <p:notesMasterIdLst>
    <p:notesMasterId r:id="rId24"/>
  </p:notesMasterIdLst>
  <p:sldIdLst>
    <p:sldId id="294" r:id="rId4"/>
    <p:sldId id="256" r:id="rId5"/>
    <p:sldId id="257" r:id="rId6"/>
    <p:sldId id="295" r:id="rId7"/>
    <p:sldId id="733" r:id="rId8"/>
    <p:sldId id="630" r:id="rId9"/>
    <p:sldId id="261" r:id="rId10"/>
    <p:sldId id="262" r:id="rId11"/>
    <p:sldId id="737" r:id="rId12"/>
    <p:sldId id="263" r:id="rId13"/>
    <p:sldId id="738" r:id="rId14"/>
    <p:sldId id="296" r:id="rId15"/>
    <p:sldId id="266" r:id="rId16"/>
    <p:sldId id="267" r:id="rId17"/>
    <p:sldId id="268" r:id="rId18"/>
    <p:sldId id="297" r:id="rId19"/>
    <p:sldId id="269" r:id="rId20"/>
    <p:sldId id="274" r:id="rId21"/>
    <p:sldId id="273" r:id="rId22"/>
    <p:sldId id="271" r:id="rId23"/>
  </p:sldIdLst>
  <p:sldSz cx="12188825" cy="6858000"/>
  <p:notesSz cx="7010400" cy="9296400"/>
  <p:embeddedFontLst>
    <p:embeddedFont>
      <p:font typeface="Calibri" panose="020F0502020204030204" pitchFamily="34" charset="0"/>
      <p:regular r:id="rId25"/>
      <p:bold r:id="rId26"/>
      <p:italic r:id="rId27"/>
      <p:boldItalic r:id="rId28"/>
    </p:embeddedFont>
    <p:embeddedFont>
      <p:font typeface="Open Sans Light" panose="020B0306030504020204" pitchFamily="34" charset="0"/>
      <p:regular r:id="rId29"/>
      <p:bold r:id="rId30"/>
      <p:italic r:id="rId31"/>
      <p:boldItalic r:id="rId32"/>
    </p:embeddedFont>
    <p:embeddedFont>
      <p:font typeface="Salesforce Sans" panose="020B0505020202020203" pitchFamily="34" charset="77"/>
      <p:regular r:id="rId33"/>
      <p:bold r:id="rId34"/>
      <p:italic r:id="rId35"/>
      <p:boldItalic r:id="rId36"/>
    </p:embeddedFont>
    <p:embeddedFont>
      <p:font typeface="Salesforce Sans Light" panose="020B0305020202020203" pitchFamily="34" charset="77"/>
      <p:regular r:id="rId37"/>
      <p: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05CA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6"/>
    <p:restoredTop sz="63126"/>
  </p:normalViewPr>
  <p:slideViewPr>
    <p:cSldViewPr snapToGrid="0">
      <p:cViewPr varScale="1">
        <p:scale>
          <a:sx n="88" d="100"/>
          <a:sy n="88" d="100"/>
        </p:scale>
        <p:origin x="848" y="176"/>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2.fntdata"/><Relationship Id="rId39" Type="http://schemas.openxmlformats.org/officeDocument/2006/relationships/commentAuthors" Target="commentAuthors.xml"/><Relationship Id="rId21" Type="http://schemas.openxmlformats.org/officeDocument/2006/relationships/slide" Target="slides/slide18.xml"/><Relationship Id="rId34" Type="http://schemas.openxmlformats.org/officeDocument/2006/relationships/font" Target="fonts/font10.fntdata"/><Relationship Id="rId42"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5.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7.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help.salesforce.com/articleView?id=sf.mfa_sso_logins.ht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tools.ietf.org/html/rfc6238"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fidoalliance.org/fido2/fido2-web-authentication-webauthn/"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fidoalliance.org/fido2/"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nterpol.int/en/News-and-Events/News/2020/INTERPOL-report-shows-alarming-rate-of-cyberattacks-during-COVID-19"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computerweekly.com/news/252483207/Vast-majority-of-cyber-attacks-are-easy-to-stop-says-Verizon" TargetMode="External"/><Relationship Id="rId2" Type="http://schemas.openxmlformats.org/officeDocument/2006/relationships/slide" Target="../slides/slide5.xml"/><Relationship Id="rId1" Type="http://schemas.openxmlformats.org/officeDocument/2006/relationships/notesMaster" Target="../notesMasters/notesMaster1.xml"/><Relationship Id="rId5" Type="http://schemas.openxmlformats.org/officeDocument/2006/relationships/hyperlink" Target="https://enterprise.verizon.com/resources/reports/dbir/" TargetMode="External"/><Relationship Id="rId4" Type="http://schemas.openxmlformats.org/officeDocument/2006/relationships/hyperlink" Target="https://www.cisco.com/c/en/us/products/security/common-cyberattacks.html#~how-cyber-attacks-work"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help.salesforce.com/articleView?id=sf.mfa_supported_products.htm"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docs.google.com/presentation/d/1bsFF9Q9wHXPJTYQd7D6GvaKBnGtTE6e7SeZAbT6z_oE/edit#slide=id.gb941523230_3_450"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407987" y="4416425"/>
            <a:ext cx="6194400" cy="4183200"/>
          </a:xfrm>
          <a:prstGeom prst="rect">
            <a:avLst/>
          </a:prstGeom>
        </p:spPr>
        <p:txBody>
          <a:bodyPr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Notes:</a:t>
            </a:r>
          </a:p>
          <a:p>
            <a:pPr marL="165100" marR="0" lvl="0" indent="-165100" algn="l" rtl="0">
              <a:spcBef>
                <a:spcPts val="0"/>
              </a:spcBef>
              <a:spcAft>
                <a:spcPts val="0"/>
              </a:spcAft>
              <a:buClr>
                <a:schemeClr val="dk1"/>
              </a:buClr>
              <a:buSzPts val="1000"/>
              <a:buFont typeface="Arial"/>
              <a:buChar char="•"/>
            </a:pPr>
            <a:r>
              <a:rPr lang="en-US" sz="1000" b="0" i="0" u="none" strike="noStrike" cap="none" dirty="0">
                <a:solidFill>
                  <a:schemeClr val="dk1"/>
                </a:solidFill>
                <a:latin typeface="Arial"/>
                <a:ea typeface="Arial"/>
                <a:cs typeface="Arial"/>
                <a:sym typeface="Arial"/>
              </a:rPr>
              <a:t>Remember to delete or skip this introductory slide before you present -- it’s for your reference only.</a:t>
            </a:r>
            <a:endParaRPr lang="en-US" sz="1400" dirty="0"/>
          </a:p>
        </p:txBody>
      </p:sp>
      <p:sp>
        <p:nvSpPr>
          <p:cNvPr id="149" name="Shape 14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140648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8"/>
        <p:cNvGrpSpPr/>
        <p:nvPr/>
      </p:nvGrpSpPr>
      <p:grpSpPr>
        <a:xfrm>
          <a:off x="0" y="0"/>
          <a:ext cx="0" cy="0"/>
          <a:chOff x="0" y="0"/>
          <a:chExt cx="0" cy="0"/>
        </a:xfrm>
      </p:grpSpPr>
      <p:sp>
        <p:nvSpPr>
          <p:cNvPr id="1179" name="Google Shape;1179;g8afcec9092_60_612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180" name="Google Shape;1180;g8afcec9092_60_6124:notes"/>
          <p:cNvSpPr txBox="1">
            <a:spLocks noGrp="1"/>
          </p:cNvSpPr>
          <p:nvPr>
            <p:ph type="body" idx="1"/>
          </p:nvPr>
        </p:nvSpPr>
        <p:spPr>
          <a:xfrm>
            <a:off x="399118" y="4343400"/>
            <a:ext cx="6059700" cy="41148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You may currently have other authentication methods in place for your Salesforce products.</a:t>
            </a:r>
            <a:endParaRPr lang="en-US" sz="1200" b="0" i="0" u="none" strike="noStrike" cap="none" dirty="0">
              <a:solidFill>
                <a:schemeClr val="dk1"/>
              </a:solidFill>
              <a:effectLst/>
              <a:latin typeface="Arial"/>
              <a:cs typeface="Arial"/>
              <a:sym typeface="Arial"/>
            </a:endParaRPr>
          </a:p>
          <a:p>
            <a:pPr marL="0" lvl="0" indent="0" algn="l" rtl="0">
              <a:spcBef>
                <a:spcPts val="0"/>
              </a:spcBef>
              <a:spcAft>
                <a:spcPts val="0"/>
              </a:spcAft>
              <a:buNone/>
            </a:pPr>
            <a:r>
              <a:rPr lang="en-US" sz="1100" b="0" i="0" u="none" strike="noStrike" cap="none" dirty="0">
                <a:solidFill>
                  <a:schemeClr val="dk1"/>
                </a:solidFill>
                <a:effectLst/>
                <a:latin typeface="Arial"/>
                <a:ea typeface="Arial"/>
                <a:cs typeface="Arial"/>
                <a:sym typeface="Arial"/>
              </a:rPr>
              <a:t>Here’s how these methods compare to MFA, and how they work in the context of the MFA requirement.</a:t>
            </a:r>
            <a:endParaRPr lang="en-US" sz="1200" b="0" dirty="0">
              <a:effectLst/>
            </a:endParaRPr>
          </a:p>
          <a:p>
            <a:br>
              <a:rPr lang="en-US" sz="1200" dirty="0"/>
            </a:br>
            <a:endParaRPr sz="1200" dirty="0"/>
          </a:p>
          <a:p>
            <a:pPr marL="0" lvl="0" indent="0" algn="l" rtl="0">
              <a:spcBef>
                <a:spcPts val="0"/>
              </a:spcBef>
              <a:spcAft>
                <a:spcPts val="0"/>
              </a:spcAft>
              <a:buNone/>
            </a:pPr>
            <a:r>
              <a:rPr lang="en-US" sz="1200" u="sng" dirty="0"/>
              <a:t>Device Activation vs MFA</a:t>
            </a:r>
            <a:r>
              <a:rPr lang="en-US" sz="1200" dirty="0"/>
              <a:t> </a:t>
            </a:r>
          </a:p>
          <a:p>
            <a:pPr marL="0" lvl="0" indent="0" algn="l" rtl="0">
              <a:spcBef>
                <a:spcPts val="0"/>
              </a:spcBef>
              <a:spcAft>
                <a:spcPts val="0"/>
              </a:spcAft>
              <a:buNone/>
            </a:pPr>
            <a:r>
              <a:rPr lang="en-US" sz="1000" dirty="0"/>
              <a:t>(Note: for Marketing Cloud-Email Studio, Mobile Studio, and Journey Builder, this feature is called Identity Verification)</a:t>
            </a:r>
            <a:r>
              <a:rPr lang="en-US" sz="1200" dirty="0"/>
              <a:t> </a:t>
            </a:r>
            <a:endParaRPr sz="1200" dirty="0"/>
          </a:p>
          <a:p>
            <a:pPr marL="457200" lvl="0" indent="-304800" algn="l" rtl="0">
              <a:spcBef>
                <a:spcPts val="0"/>
              </a:spcBef>
              <a:spcAft>
                <a:spcPts val="0"/>
              </a:spcAft>
              <a:buSzPts val="1200"/>
              <a:buChar char="●"/>
            </a:pPr>
            <a:r>
              <a:rPr lang="en-US" sz="1200" dirty="0"/>
              <a:t>Device Activation (also called Identity Verification) requires a user to use a verification method as a second factor when accessing Salesforce from an unrecognized browser or application. </a:t>
            </a:r>
            <a:endParaRPr sz="1300" dirty="0">
              <a:solidFill>
                <a:srgbClr val="333333"/>
              </a:solidFill>
              <a:highlight>
                <a:srgbClr val="FFFFFF"/>
              </a:highlight>
            </a:endParaRPr>
          </a:p>
          <a:p>
            <a:pPr marL="457200" marR="0" lvl="0" indent="-3048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200" dirty="0"/>
              <a:t>While Device Activation provides protection, </a:t>
            </a:r>
            <a:r>
              <a:rPr lang="en-US" sz="1100" b="0" i="0" u="none" strike="noStrike" cap="none" dirty="0">
                <a:solidFill>
                  <a:schemeClr val="dk1"/>
                </a:solidFill>
                <a:effectLst/>
                <a:latin typeface="Arial"/>
                <a:ea typeface="Arial"/>
                <a:cs typeface="Arial"/>
                <a:sym typeface="Arial"/>
              </a:rPr>
              <a:t>it doesn’t quality as MFA or satisfy the MFA requirement because it doesn’t apply to every login and users can use email or SMS, which aren’t strong verification methods</a:t>
            </a:r>
            <a:r>
              <a:rPr lang="en-US" sz="1200" dirty="0"/>
              <a:t>.</a:t>
            </a:r>
            <a:endParaRPr sz="1200" dirty="0"/>
          </a:p>
          <a:p>
            <a:pPr marL="457200" lvl="0" indent="-304800" algn="l" rtl="0">
              <a:spcBef>
                <a:spcPts val="0"/>
              </a:spcBef>
              <a:spcAft>
                <a:spcPts val="0"/>
              </a:spcAft>
              <a:buSzPts val="1200"/>
              <a:buChar char="●"/>
            </a:pPr>
            <a:r>
              <a:rPr lang="en-US" sz="1100" b="0" i="0" u="none" strike="noStrike" cap="none" dirty="0">
                <a:solidFill>
                  <a:schemeClr val="dk1"/>
                </a:solidFill>
                <a:effectLst/>
                <a:latin typeface="Arial"/>
                <a:ea typeface="Arial"/>
                <a:cs typeface="Arial"/>
                <a:sym typeface="Arial"/>
              </a:rPr>
              <a:t>Device Activation is sometimes confused with MFA because it requires a second factor. But the significant differences are that MFA requires that a user’s second factor is a </a:t>
            </a:r>
            <a:r>
              <a:rPr lang="en-US" sz="1100" b="1" i="0" u="none" strike="noStrike" cap="none" dirty="0">
                <a:solidFill>
                  <a:schemeClr val="dk1"/>
                </a:solidFill>
                <a:effectLst/>
                <a:latin typeface="Arial"/>
                <a:ea typeface="Arial"/>
                <a:cs typeface="Arial"/>
                <a:sym typeface="Arial"/>
              </a:rPr>
              <a:t>strong</a:t>
            </a:r>
            <a:r>
              <a:rPr lang="en-US" sz="1100" b="0" i="0" u="none" strike="noStrike" cap="none" dirty="0">
                <a:solidFill>
                  <a:schemeClr val="dk1"/>
                </a:solidFill>
                <a:effectLst/>
                <a:latin typeface="Arial"/>
                <a:ea typeface="Arial"/>
                <a:cs typeface="Arial"/>
                <a:sym typeface="Arial"/>
              </a:rPr>
              <a:t> verification method and users must provide the method </a:t>
            </a:r>
            <a:r>
              <a:rPr lang="en-US" sz="1100" b="1" i="0" u="none" strike="noStrike" cap="none" dirty="0">
                <a:solidFill>
                  <a:schemeClr val="dk1"/>
                </a:solidFill>
                <a:effectLst/>
                <a:latin typeface="Arial"/>
                <a:ea typeface="Arial"/>
                <a:cs typeface="Arial"/>
                <a:sym typeface="Arial"/>
              </a:rPr>
              <a:t>every</a:t>
            </a:r>
            <a:r>
              <a:rPr lang="en-US" sz="1100" b="0" i="0" u="none" strike="noStrike" cap="none" dirty="0">
                <a:solidFill>
                  <a:schemeClr val="dk1"/>
                </a:solidFill>
                <a:effectLst/>
                <a:latin typeface="Arial"/>
                <a:ea typeface="Arial"/>
                <a:cs typeface="Arial"/>
                <a:sym typeface="Arial"/>
              </a:rPr>
              <a:t> time they log in</a:t>
            </a:r>
            <a:r>
              <a:rPr lang="en-US" sz="1200" dirty="0"/>
              <a:t>.</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u="sng" dirty="0"/>
              <a:t>SSO vs MFA</a:t>
            </a:r>
            <a:endParaRPr sz="1000" dirty="0"/>
          </a:p>
          <a:p>
            <a:pPr marL="457200" lvl="0" indent="-304800" algn="l" rtl="0">
              <a:lnSpc>
                <a:spcPct val="100000"/>
              </a:lnSpc>
              <a:spcBef>
                <a:spcPts val="0"/>
              </a:spcBef>
              <a:spcAft>
                <a:spcPts val="0"/>
              </a:spcAft>
              <a:buClr>
                <a:schemeClr val="dk1"/>
              </a:buClr>
              <a:buSzPts val="1200"/>
              <a:buChar char="●"/>
            </a:pPr>
            <a:r>
              <a:rPr lang="en-US" sz="1200" b="0" i="0" u="none" strike="noStrike" cap="none" dirty="0">
                <a:solidFill>
                  <a:schemeClr val="dk1"/>
                </a:solidFill>
                <a:effectLst/>
                <a:latin typeface="Arial"/>
                <a:ea typeface="Arial"/>
                <a:cs typeface="Arial"/>
                <a:sym typeface="Arial"/>
              </a:rPr>
              <a:t>A single sign-on (SSO) solution improves your users’ login experience (especially if your company uses multiple Salesforce products), and it also reduces some of the risks associated with weak or reused passwords</a:t>
            </a:r>
            <a:r>
              <a:rPr lang="en-US" sz="1200" dirty="0">
                <a:solidFill>
                  <a:schemeClr val="dk1"/>
                </a:solidFill>
              </a:rPr>
              <a:t>.</a:t>
            </a:r>
            <a:endParaRPr sz="1200" dirty="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b="0" i="0" u="sng" strike="noStrike" cap="none" dirty="0">
                <a:solidFill>
                  <a:schemeClr val="dk1"/>
                </a:solidFill>
                <a:effectLst/>
                <a:latin typeface="Arial"/>
                <a:ea typeface="Arial"/>
                <a:cs typeface="Arial"/>
                <a:sym typeface="Arial"/>
              </a:rPr>
              <a:t>But on its own, SSO doesn’t satisfy the MFA requirement.</a:t>
            </a:r>
            <a:r>
              <a:rPr lang="en-US" sz="1200" b="0" i="0" u="none" strike="noStrike" cap="none" dirty="0">
                <a:solidFill>
                  <a:schemeClr val="dk1"/>
                </a:solidFill>
                <a:effectLst/>
                <a:latin typeface="Arial"/>
                <a:ea typeface="Arial"/>
                <a:cs typeface="Arial"/>
                <a:sym typeface="Arial"/>
              </a:rPr>
              <a:t> An SSO implementation that relies on user credentials alone can leave user accounts vulnerable to common attacks such as phishing or credential stuffing</a:t>
            </a:r>
            <a:r>
              <a:rPr lang="en-US" sz="1200" dirty="0">
                <a:solidFill>
                  <a:schemeClr val="dk1"/>
                </a:solidFill>
              </a:rPr>
              <a:t>.</a:t>
            </a:r>
            <a:endParaRPr sz="1200" dirty="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b="0" i="0" u="none" strike="noStrike" cap="none" dirty="0">
                <a:solidFill>
                  <a:schemeClr val="dk1"/>
                </a:solidFill>
                <a:effectLst/>
                <a:latin typeface="Arial"/>
                <a:ea typeface="Arial"/>
                <a:cs typeface="Arial"/>
                <a:sym typeface="Arial"/>
              </a:rPr>
              <a:t>If you use SSO for Salesforce logins, you need to ensure that MFA is enabled for all your Salesforce users</a:t>
            </a:r>
            <a:r>
              <a:rPr lang="en-US" sz="1200" dirty="0">
                <a:solidFill>
                  <a:schemeClr val="dk1"/>
                </a:solidFill>
              </a:rPr>
              <a:t>.</a:t>
            </a:r>
          </a:p>
          <a:p>
            <a:pPr marL="914400" lvl="1" indent="-304800" algn="l" rtl="0">
              <a:lnSpc>
                <a:spcPct val="100000"/>
              </a:lnSpc>
              <a:spcBef>
                <a:spcPts val="0"/>
              </a:spcBef>
              <a:spcAft>
                <a:spcPts val="0"/>
              </a:spcAft>
              <a:buClr>
                <a:schemeClr val="dk1"/>
              </a:buClr>
              <a:buSzPts val="1200"/>
              <a:buChar char="●"/>
            </a:pPr>
            <a:r>
              <a:rPr lang="en-US" sz="1300" dirty="0">
                <a:solidFill>
                  <a:schemeClr val="dk1"/>
                </a:solidFill>
              </a:rPr>
              <a:t>For </a:t>
            </a:r>
            <a:r>
              <a:rPr lang="en-US" sz="1400" b="0" i="0" u="none" strike="noStrike" cap="none" dirty="0">
                <a:solidFill>
                  <a:schemeClr val="dk1"/>
                </a:solidFill>
                <a:effectLst/>
                <a:latin typeface="Arial"/>
                <a:ea typeface="Arial"/>
                <a:cs typeface="Arial"/>
                <a:sym typeface="Arial"/>
              </a:rPr>
              <a:t>products built on the Salesforce Platform: you can </a:t>
            </a:r>
            <a:r>
              <a:rPr lang="en-US" sz="1400" b="0" i="0" u="sng" strike="noStrike" cap="none" dirty="0">
                <a:solidFill>
                  <a:schemeClr val="dk1"/>
                </a:solidFill>
                <a:effectLst/>
                <a:latin typeface="Arial"/>
                <a:ea typeface="Arial"/>
                <a:cs typeface="Arial"/>
                <a:sym typeface="Arial"/>
                <a:hlinkClick r:id="rId3"/>
              </a:rPr>
              <a:t>use the MFA functionality provided in Salesforce</a:t>
            </a:r>
            <a:r>
              <a:rPr lang="en-US" sz="1400" b="0" i="0" u="none" strike="noStrike" cap="none" dirty="0">
                <a:solidFill>
                  <a:schemeClr val="dk1"/>
                </a:solidFill>
                <a:effectLst/>
                <a:latin typeface="Arial"/>
                <a:ea typeface="Arial"/>
                <a:cs typeface="Arial"/>
                <a:sym typeface="Arial"/>
              </a:rPr>
              <a:t> or use your SSO provider’s MFA service.</a:t>
            </a:r>
          </a:p>
          <a:p>
            <a:pPr marL="914400" lvl="1" indent="-304800" algn="l" rtl="0">
              <a:lnSpc>
                <a:spcPct val="100000"/>
              </a:lnSpc>
              <a:spcBef>
                <a:spcPts val="0"/>
              </a:spcBef>
              <a:spcAft>
                <a:spcPts val="0"/>
              </a:spcAft>
              <a:buClr>
                <a:schemeClr val="dk1"/>
              </a:buClr>
              <a:buSzPts val="1200"/>
              <a:buChar char="●"/>
            </a:pPr>
            <a:r>
              <a:rPr lang="en-US" sz="1400" b="0" i="0" u="none" strike="noStrike" cap="none" dirty="0">
                <a:solidFill>
                  <a:schemeClr val="dk1"/>
                </a:solidFill>
                <a:effectLst/>
                <a:latin typeface="Arial"/>
                <a:cs typeface="Arial"/>
                <a:sym typeface="Arial"/>
              </a:rPr>
              <a:t>For </a:t>
            </a:r>
            <a:r>
              <a:rPr lang="en-US" sz="1400" b="0" i="0" u="none" strike="noStrike" cap="none" dirty="0">
                <a:solidFill>
                  <a:schemeClr val="dk1"/>
                </a:solidFill>
                <a:effectLst/>
                <a:latin typeface="Arial"/>
                <a:ea typeface="Arial"/>
                <a:cs typeface="Arial"/>
                <a:sym typeface="Arial"/>
              </a:rPr>
              <a:t>all other Salesforce products, use your SSO provider’s MFA service.</a:t>
            </a:r>
          </a:p>
          <a:p>
            <a:pPr marL="609600" lvl="1" indent="0" algn="l" rtl="0">
              <a:lnSpc>
                <a:spcPct val="100000"/>
              </a:lnSpc>
              <a:spcBef>
                <a:spcPts val="0"/>
              </a:spcBef>
              <a:spcAft>
                <a:spcPts val="0"/>
              </a:spcAft>
              <a:buClr>
                <a:schemeClr val="dk1"/>
              </a:buClr>
              <a:buSzPts val="1200"/>
              <a:buNone/>
            </a:pPr>
            <a:endParaRPr lang="en-US" sz="1400" b="0" i="0" u="none" strike="noStrike" cap="none" dirty="0">
              <a:solidFill>
                <a:schemeClr val="dk1"/>
              </a:solidFill>
              <a:effectLst/>
              <a:latin typeface="Arial"/>
              <a:cs typeface="Arial"/>
              <a:sym typeface="Arial"/>
            </a:endParaRPr>
          </a:p>
          <a:p>
            <a:pPr marL="914400" lvl="1" indent="-304800" algn="l" rtl="0">
              <a:lnSpc>
                <a:spcPct val="100000"/>
              </a:lnSpc>
              <a:spcBef>
                <a:spcPts val="0"/>
              </a:spcBef>
              <a:spcAft>
                <a:spcPts val="0"/>
              </a:spcAft>
              <a:buClr>
                <a:schemeClr val="dk1"/>
              </a:buClr>
              <a:buSzPts val="1200"/>
              <a:buChar char="●"/>
            </a:pPr>
            <a:endParaRPr lang="en-US" sz="1400" b="0" i="0" u="none" strike="noStrike" cap="none" dirty="0">
              <a:solidFill>
                <a:schemeClr val="dk1"/>
              </a:solidFill>
              <a:effectLst/>
              <a:latin typeface="Arial"/>
              <a:cs typeface="Arial"/>
              <a:sym typeface="Arial"/>
            </a:endParaRPr>
          </a:p>
          <a:p>
            <a:pPr marL="0" lvl="0" indent="0" algn="l" rtl="0">
              <a:spcBef>
                <a:spcPts val="0"/>
              </a:spcBef>
              <a:spcAft>
                <a:spcPts val="0"/>
              </a:spcAft>
              <a:buNone/>
            </a:pPr>
            <a:r>
              <a:rPr lang="en-US" sz="1100" b="0" i="0" u="sng" strike="noStrike" cap="none" dirty="0">
                <a:solidFill>
                  <a:schemeClr val="dk1"/>
                </a:solidFill>
                <a:effectLst/>
                <a:latin typeface="Arial"/>
                <a:ea typeface="Arial"/>
                <a:cs typeface="Arial"/>
                <a:sym typeface="Arial"/>
              </a:rPr>
              <a:t>Best of both worlds: MFA and SSO</a:t>
            </a:r>
            <a:endParaRPr lang="en-US" b="0" dirty="0">
              <a:effectLst/>
            </a:endParaRPr>
          </a:p>
          <a:p>
            <a:pPr marL="628650" lvl="0" indent="-17145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Your best all-around option is to combine MFA and SSO, so you can deliver the enhanced security of MFA along with the convenience and ease-of-use of SSO.</a:t>
            </a:r>
          </a:p>
          <a:p>
            <a:pPr marL="628650" lvl="0" indent="-17145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If you’re not already using SSO and you have users who regularly access multiple apps in the course of their day, consider implementing an SSO and MFA solution to enhance security for your Salesforce products and your company’s other applications.</a:t>
            </a:r>
            <a:endParaRPr lang="en-US" sz="1200" u="sng" dirty="0"/>
          </a:p>
          <a:p>
            <a:pPr marL="457200" lvl="0" indent="-304800" algn="l" rtl="0">
              <a:lnSpc>
                <a:spcPct val="100000"/>
              </a:lnSpc>
              <a:spcBef>
                <a:spcPts val="0"/>
              </a:spcBef>
              <a:spcAft>
                <a:spcPts val="0"/>
              </a:spcAft>
              <a:buClr>
                <a:schemeClr val="dk1"/>
              </a:buClr>
              <a:buSzPts val="1200"/>
              <a:buChar char="●"/>
            </a:pPr>
            <a:endParaRPr lang="en-US" sz="1200" dirty="0">
              <a:solidFill>
                <a:schemeClr val="dk1"/>
              </a:solidFill>
            </a:endParaRPr>
          </a:p>
          <a:p>
            <a:pPr marL="457200" lvl="0" indent="-304800" algn="l" rtl="0">
              <a:lnSpc>
                <a:spcPct val="100000"/>
              </a:lnSpc>
              <a:spcBef>
                <a:spcPts val="0"/>
              </a:spcBef>
              <a:spcAft>
                <a:spcPts val="0"/>
              </a:spcAft>
              <a:buClr>
                <a:schemeClr val="dk1"/>
              </a:buClr>
              <a:buSzPts val="1200"/>
              <a:buChar char="●"/>
            </a:pPr>
            <a:endParaRPr lang="en-US" sz="1200" dirty="0">
              <a:solidFill>
                <a:schemeClr val="dk1"/>
              </a:solidFill>
            </a:endParaRPr>
          </a:p>
          <a:p>
            <a:pPr marL="457200" lvl="0" indent="-304800" algn="l" rtl="0">
              <a:lnSpc>
                <a:spcPct val="100000"/>
              </a:lnSpc>
              <a:spcBef>
                <a:spcPts val="0"/>
              </a:spcBef>
              <a:spcAft>
                <a:spcPts val="0"/>
              </a:spcAft>
              <a:buClr>
                <a:schemeClr val="dk1"/>
              </a:buClr>
              <a:buSzPts val="1200"/>
              <a:buChar char="●"/>
            </a:pPr>
            <a:endParaRPr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0"/>
        <p:cNvGrpSpPr/>
        <p:nvPr/>
      </p:nvGrpSpPr>
      <p:grpSpPr>
        <a:xfrm>
          <a:off x="0" y="0"/>
          <a:ext cx="0" cy="0"/>
          <a:chOff x="0" y="0"/>
          <a:chExt cx="0" cy="0"/>
        </a:xfrm>
      </p:grpSpPr>
      <p:sp>
        <p:nvSpPr>
          <p:cNvPr id="1231" name="Google Shape;1231;g8afcec9092_60_992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2" name="Google Shape;1232;g8afcec9092_60_9929: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These Salesforce products have MFA support: </a:t>
            </a:r>
            <a:endParaRPr sz="1200" dirty="0"/>
          </a:p>
          <a:p>
            <a:pPr marL="457200" marR="0" lvl="0" indent="-3048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200" dirty="0"/>
              <a:t>All products built on the Salesforce Platform, including: Analytics Cloud, B2B Commerce Cloud, Experience Cloud (formerly Community Cloud), Industries products (Consumer Goods Cloud, Education Cloud, Financial Services Cloud, Government Cloud, Health Cloud, Manufacturing Cloud, Nonprofit Cloud, Philanthropy Cloud), Marketing Cloud</a:t>
            </a:r>
            <a:r>
              <a:rPr lang="en-US" sz="1000" dirty="0">
                <a:solidFill>
                  <a:srgbClr val="59575C"/>
                </a:solidFill>
                <a:latin typeface="Salesforce Sans"/>
                <a:ea typeface="Salesforce Sans"/>
                <a:cs typeface="Salesforce Sans"/>
                <a:sym typeface="Salesforce Sans"/>
              </a:rPr>
              <a:t>—</a:t>
            </a:r>
            <a:r>
              <a:rPr lang="en-US" sz="1200" dirty="0"/>
              <a:t>Audience Studio (formerly DMP), Marketing Cloud</a:t>
            </a:r>
            <a:r>
              <a:rPr lang="en-US" sz="1000" dirty="0">
                <a:solidFill>
                  <a:srgbClr val="59575C"/>
                </a:solidFill>
                <a:latin typeface="Salesforce Sans"/>
                <a:ea typeface="Salesforce Sans"/>
                <a:cs typeface="Salesforce Sans"/>
                <a:sym typeface="Salesforce Sans"/>
              </a:rPr>
              <a:t>—</a:t>
            </a:r>
            <a:r>
              <a:rPr lang="en-US" sz="1200" dirty="0"/>
              <a:t>Pardot, Platform, Sales Cloud, Service Cloud, Salesforce Essentials, Salesforce Field Service, and partner solutions</a:t>
            </a:r>
          </a:p>
          <a:p>
            <a:pPr marL="457200" lvl="0" indent="-304800" algn="l" rtl="0">
              <a:spcBef>
                <a:spcPts val="0"/>
              </a:spcBef>
              <a:spcAft>
                <a:spcPts val="0"/>
              </a:spcAft>
              <a:buSzPts val="1200"/>
              <a:buChar char="●"/>
            </a:pPr>
            <a:r>
              <a:rPr lang="en-US" sz="1200" dirty="0"/>
              <a:t>B2C Commerce Cloud</a:t>
            </a:r>
          </a:p>
          <a:p>
            <a:pPr marL="457200" lvl="0" indent="-304800" algn="l" rtl="0">
              <a:spcBef>
                <a:spcPts val="0"/>
              </a:spcBef>
              <a:spcAft>
                <a:spcPts val="0"/>
              </a:spcAft>
              <a:buSzPts val="1200"/>
              <a:buChar char="●"/>
            </a:pPr>
            <a:r>
              <a:rPr lang="en-US" sz="1200" dirty="0"/>
              <a:t>Heroku</a:t>
            </a:r>
            <a:endParaRPr sz="1200" dirty="0"/>
          </a:p>
          <a:p>
            <a:pPr marL="457200" lvl="0" indent="-304800" algn="l" rtl="0">
              <a:spcBef>
                <a:spcPts val="0"/>
              </a:spcBef>
              <a:spcAft>
                <a:spcPts val="0"/>
              </a:spcAft>
              <a:buSzPts val="1200"/>
              <a:buChar char="●"/>
            </a:pPr>
            <a:r>
              <a:rPr lang="en-US" sz="1200" dirty="0"/>
              <a:t>Marketing Cloud</a:t>
            </a:r>
            <a:r>
              <a:rPr lang="en-US" sz="1000" dirty="0">
                <a:solidFill>
                  <a:srgbClr val="59575C"/>
                </a:solidFill>
                <a:latin typeface="Salesforce Sans"/>
                <a:ea typeface="Salesforce Sans"/>
                <a:cs typeface="Salesforce Sans"/>
                <a:sym typeface="Salesforce Sans"/>
              </a:rPr>
              <a:t>—</a:t>
            </a:r>
            <a:r>
              <a:rPr lang="en-US" sz="1200" dirty="0"/>
              <a:t>Datorama</a:t>
            </a:r>
            <a:endParaRPr sz="1200" dirty="0"/>
          </a:p>
          <a:p>
            <a:pPr marL="457200" lvl="0" indent="-304800" algn="l" rtl="0">
              <a:spcBef>
                <a:spcPts val="0"/>
              </a:spcBef>
              <a:spcAft>
                <a:spcPts val="0"/>
              </a:spcAft>
              <a:buSzPts val="1200"/>
              <a:buChar char="●"/>
            </a:pPr>
            <a:r>
              <a:rPr lang="en-US" sz="1200" dirty="0"/>
              <a:t>Marketing Cloud</a:t>
            </a:r>
            <a:r>
              <a:rPr lang="en-US" sz="1000" dirty="0">
                <a:solidFill>
                  <a:srgbClr val="59575C"/>
                </a:solidFill>
                <a:latin typeface="Salesforce Sans"/>
                <a:ea typeface="Salesforce Sans"/>
                <a:cs typeface="Salesforce Sans"/>
                <a:sym typeface="Salesforce Sans"/>
              </a:rPr>
              <a:t>—</a:t>
            </a:r>
            <a:r>
              <a:rPr lang="en-US" sz="1200" dirty="0"/>
              <a:t>Email Studio, Mobile Studio, and Journey Builder</a:t>
            </a:r>
          </a:p>
          <a:p>
            <a:pPr marL="457200" lvl="0" indent="-304800" algn="l" rtl="0">
              <a:spcBef>
                <a:spcPts val="0"/>
              </a:spcBef>
              <a:spcAft>
                <a:spcPts val="0"/>
              </a:spcAft>
              <a:buSzPts val="1200"/>
              <a:buChar char="●"/>
            </a:pPr>
            <a:r>
              <a:rPr lang="en-US" sz="1200" dirty="0"/>
              <a:t>Marketing Cloud</a:t>
            </a:r>
            <a:r>
              <a:rPr lang="en-US" sz="1200" dirty="0">
                <a:solidFill>
                  <a:srgbClr val="59575C"/>
                </a:solidFill>
                <a:latin typeface="Salesforce Sans"/>
                <a:ea typeface="Salesforce Sans"/>
                <a:cs typeface="Salesforce Sans"/>
                <a:sym typeface="Salesforce Sans"/>
              </a:rPr>
              <a:t>—Social (including Social Studio, Social Studio Automate, and Social Studio Mobile)</a:t>
            </a:r>
            <a:endParaRPr sz="1200" dirty="0"/>
          </a:p>
          <a:p>
            <a:pPr marL="457200" lvl="0" indent="-304800" algn="l" rtl="0">
              <a:spcBef>
                <a:spcPts val="0"/>
              </a:spcBef>
              <a:spcAft>
                <a:spcPts val="0"/>
              </a:spcAft>
              <a:buSzPts val="1200"/>
              <a:buChar char="●"/>
            </a:pPr>
            <a:r>
              <a:rPr lang="en-US" sz="1200" dirty="0"/>
              <a:t>MuleSoft Anypoint Platform</a:t>
            </a:r>
            <a:endParaRPr sz="1200" dirty="0"/>
          </a:p>
          <a:p>
            <a:pPr marL="457200" lvl="0" indent="-304800" algn="l" rtl="0">
              <a:lnSpc>
                <a:spcPct val="115000"/>
              </a:lnSpc>
              <a:spcBef>
                <a:spcPts val="0"/>
              </a:spcBef>
              <a:spcAft>
                <a:spcPts val="0"/>
              </a:spcAft>
              <a:buClr>
                <a:schemeClr val="dk1"/>
              </a:buClr>
              <a:buSzPts val="1200"/>
              <a:buChar char="●"/>
            </a:pPr>
            <a:r>
              <a:rPr lang="en-US" sz="1200">
                <a:solidFill>
                  <a:schemeClr val="dk1"/>
                </a:solidFill>
              </a:rPr>
              <a:t>Quip products</a:t>
            </a:r>
            <a:endParaRPr lang="en-US" sz="1200" dirty="0">
              <a:solidFill>
                <a:schemeClr val="dk1"/>
              </a:solidFill>
            </a:endParaRPr>
          </a:p>
          <a:p>
            <a:pPr marL="457200" lvl="0" indent="-304800" algn="l" rtl="0">
              <a:lnSpc>
                <a:spcPct val="115000"/>
              </a:lnSpc>
              <a:spcBef>
                <a:spcPts val="0"/>
              </a:spcBef>
              <a:spcAft>
                <a:spcPts val="0"/>
              </a:spcAft>
              <a:buClr>
                <a:schemeClr val="dk1"/>
              </a:buClr>
              <a:buSzPts val="1200"/>
              <a:buChar char="●"/>
            </a:pPr>
            <a:r>
              <a:rPr lang="en-US" sz="1200" dirty="0">
                <a:solidFill>
                  <a:schemeClr val="dk1"/>
                </a:solidFill>
              </a:rPr>
              <a:t>Tableau Online</a:t>
            </a:r>
            <a:endParaRPr sz="1200" dirty="0"/>
          </a:p>
          <a:p>
            <a:pPr marL="0" lvl="0" indent="0" algn="l" rtl="0">
              <a:spcBef>
                <a:spcPts val="0"/>
              </a:spcBef>
              <a:spcAft>
                <a:spcPts val="0"/>
              </a:spcAft>
              <a:buNone/>
            </a:pPr>
            <a:endParaRPr sz="1200" dirty="0"/>
          </a:p>
        </p:txBody>
      </p:sp>
    </p:spTree>
    <p:extLst>
      <p:ext uri="{BB962C8B-B14F-4D97-AF65-F5344CB8AC3E}">
        <p14:creationId xmlns:p14="http://schemas.microsoft.com/office/powerpoint/2010/main" val="1900116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When MFA is enabled for Salesforce products, users must employ a strong verification method as their second factor for logging in. </a:t>
            </a:r>
            <a:r>
              <a:rPr lang="en-US" sz="1100" b="0" i="0" u="none" strike="noStrike" cap="none" dirty="0">
                <a:solidFill>
                  <a:schemeClr val="dk1"/>
                </a:solidFill>
                <a:effectLst/>
                <a:latin typeface="Arial"/>
                <a:ea typeface="Arial"/>
                <a:cs typeface="Arial"/>
                <a:sym typeface="Arial"/>
              </a:rPr>
              <a:t>Strong verification methods initiate a secure exchange with Salesforce and can only be completed by the user who possesses the method.</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offers simple, innovative MFA solutions that provide a balance between strong security and user convenience. Depending on the Salesforce product, these strong verification methods are available:</a:t>
            </a:r>
          </a:p>
          <a:p>
            <a:pPr marL="444500" lvl="0" indent="-292100" algn="l" rtl="0">
              <a:spcBef>
                <a:spcPts val="0"/>
              </a:spcBef>
              <a:spcAft>
                <a:spcPts val="0"/>
              </a:spcAft>
              <a:buSzPts val="1200"/>
              <a:buChar char="●"/>
            </a:pPr>
            <a:r>
              <a:rPr lang="en-US" sz="1100" dirty="0"/>
              <a:t>Salesforce Authenticator mobile app</a:t>
            </a:r>
          </a:p>
          <a:p>
            <a:pPr marL="901700" lvl="1" indent="-292100" algn="l" rtl="0">
              <a:spcBef>
                <a:spcPts val="0"/>
              </a:spcBef>
              <a:spcAft>
                <a:spcPts val="0"/>
              </a:spcAft>
              <a:buSzPts val="1200"/>
              <a:buChar char="●"/>
            </a:pPr>
            <a:r>
              <a:rPr lang="en-US" sz="1200" i="1" dirty="0"/>
              <a:t>Available for all Salesforce products</a:t>
            </a:r>
          </a:p>
          <a:p>
            <a:pPr marL="444500" lvl="0" indent="-292100" algn="l" rtl="0">
              <a:spcBef>
                <a:spcPts val="0"/>
              </a:spcBef>
              <a:spcAft>
                <a:spcPts val="0"/>
              </a:spcAft>
              <a:buSzPts val="1200"/>
              <a:buChar char="●"/>
            </a:pPr>
            <a:r>
              <a:rPr lang="en-US" sz="1100" dirty="0"/>
              <a:t>Third-party time-based one-time password (TOTP) Authenticator apps such as Google Authenticator, Microsoft Authenticator, or </a:t>
            </a:r>
            <a:r>
              <a:rPr lang="en-US" sz="1100" dirty="0" err="1"/>
              <a:t>Authy</a:t>
            </a:r>
            <a:endParaRPr lang="en-US" sz="1100" dirty="0"/>
          </a:p>
          <a:p>
            <a:pPr marL="901700" lvl="1" indent="-292100" algn="l" rtl="0">
              <a:spcBef>
                <a:spcPts val="0"/>
              </a:spcBef>
              <a:spcAft>
                <a:spcPts val="0"/>
              </a:spcAft>
              <a:buSzPts val="1200"/>
              <a:buChar char="●"/>
            </a:pPr>
            <a:r>
              <a:rPr lang="en-US" sz="1200" i="1" dirty="0"/>
              <a:t>Available for all Salesforce products</a:t>
            </a:r>
          </a:p>
          <a:p>
            <a:pPr marL="444500" lvl="0" indent="-292100" algn="l" rtl="0">
              <a:spcBef>
                <a:spcPts val="0"/>
              </a:spcBef>
              <a:spcAft>
                <a:spcPts val="0"/>
              </a:spcAft>
              <a:buSzPts val="1200"/>
              <a:buChar char="●"/>
            </a:pPr>
            <a:r>
              <a:rPr lang="en-US" sz="1100" dirty="0"/>
              <a:t>WebAuthn or U2F physical security keys (using USB, Lightning, or NFC), such as a </a:t>
            </a:r>
            <a:r>
              <a:rPr lang="en-US" sz="1100" dirty="0" err="1"/>
              <a:t>Yubikey</a:t>
            </a:r>
            <a:r>
              <a:rPr lang="en-US" sz="1100" dirty="0"/>
              <a:t> or Google’s Titan Security key</a:t>
            </a:r>
          </a:p>
          <a:p>
            <a:pPr marL="901700" marR="0" lvl="1" indent="-2921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200" b="0" i="1" u="none" strike="noStrike" cap="none" dirty="0">
                <a:solidFill>
                  <a:schemeClr val="dk1"/>
                </a:solidFill>
                <a:effectLst/>
                <a:latin typeface="Arial"/>
                <a:ea typeface="Arial"/>
                <a:cs typeface="Arial"/>
                <a:sym typeface="Arial"/>
              </a:rPr>
              <a:t>Available for all Salesforce products, </a:t>
            </a:r>
            <a:r>
              <a:rPr lang="en-US" sz="1200" b="0" i="1" u="sng" strike="noStrike" cap="none" dirty="0">
                <a:solidFill>
                  <a:schemeClr val="dk1"/>
                </a:solidFill>
                <a:effectLst/>
                <a:latin typeface="Arial"/>
                <a:ea typeface="Arial"/>
                <a:cs typeface="Arial"/>
                <a:sym typeface="Arial"/>
              </a:rPr>
              <a:t>with the exception of Tableau Online</a:t>
            </a:r>
            <a:endParaRPr lang="en-US" sz="1200" dirty="0"/>
          </a:p>
          <a:p>
            <a:pPr marL="444500" marR="0" lvl="0" indent="-2921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100" b="0" i="0" u="none" strike="noStrike" cap="none" dirty="0">
                <a:solidFill>
                  <a:schemeClr val="dk1"/>
                </a:solidFill>
                <a:effectLst/>
                <a:latin typeface="Arial"/>
                <a:ea typeface="Arial"/>
                <a:cs typeface="Arial"/>
                <a:sym typeface="Arial"/>
              </a:rPr>
              <a:t>Built-in authenticators:  Biometric systems, such as Touch ID, Face ID, and Windows Hello, which verify a user’s identity using a device’s fingerprint, iris, or facial recognition scanners. Some systems also allow the use of a PIN or password identifier.</a:t>
            </a:r>
          </a:p>
          <a:p>
            <a:pPr marL="901700" marR="0" lvl="1" indent="-2921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200" b="0" i="1" u="none" strike="noStrike" cap="none" dirty="0">
                <a:solidFill>
                  <a:schemeClr val="dk1"/>
                </a:solidFill>
                <a:effectLst/>
                <a:latin typeface="Arial"/>
                <a:ea typeface="Arial"/>
                <a:cs typeface="Arial"/>
                <a:sym typeface="Arial"/>
              </a:rPr>
              <a:t>Available for Heroku, Marketing Cloud-Datorama, MuleSoft </a:t>
            </a:r>
            <a:r>
              <a:rPr lang="en-US" sz="1200" b="0" i="1" u="none" strike="noStrike" cap="none" dirty="0" err="1">
                <a:solidFill>
                  <a:schemeClr val="dk1"/>
                </a:solidFill>
                <a:effectLst/>
                <a:latin typeface="Arial"/>
                <a:ea typeface="Arial"/>
                <a:cs typeface="Arial"/>
                <a:sym typeface="Arial"/>
              </a:rPr>
              <a:t>Anypoint</a:t>
            </a:r>
            <a:r>
              <a:rPr lang="en-US" sz="1200" b="0" i="1" u="none" strike="noStrike" cap="none" dirty="0">
                <a:solidFill>
                  <a:schemeClr val="dk1"/>
                </a:solidFill>
                <a:effectLst/>
                <a:latin typeface="Arial"/>
                <a:ea typeface="Arial"/>
                <a:cs typeface="Arial"/>
                <a:sym typeface="Arial"/>
              </a:rPr>
              <a:t> Platform -- and as of the Winter ‘22 release, for products built on the Salesforce Platform (as a Beta service)</a:t>
            </a:r>
            <a:endParaRPr lang="en-US" sz="1200" b="0" i="0" u="none" strike="noStrike" cap="none" dirty="0">
              <a:solidFill>
                <a:schemeClr val="dk1"/>
              </a:solidFill>
              <a:effectLst/>
              <a:latin typeface="Arial"/>
              <a:ea typeface="Arial"/>
              <a:cs typeface="Arial"/>
              <a:sym typeface="Arial"/>
            </a:endParaRPr>
          </a:p>
          <a:p>
            <a:pPr marL="15240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endParaRPr lang="en-US" sz="1100" b="0" i="0" u="none" strike="noStrike" cap="none" dirty="0">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100" b="0" i="0" u="none" strike="noStrike" cap="none" dirty="0">
                <a:solidFill>
                  <a:schemeClr val="dk1"/>
                </a:solidFill>
                <a:effectLst/>
                <a:latin typeface="Arial"/>
                <a:ea typeface="Arial"/>
                <a:cs typeface="Arial"/>
                <a:sym typeface="Arial"/>
              </a:rPr>
              <a:t>Support notes:</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100" b="0" i="0" u="none" strike="noStrike" cap="none" dirty="0">
                <a:solidFill>
                  <a:schemeClr val="dk1"/>
                </a:solidFill>
                <a:effectLst/>
                <a:latin typeface="Arial"/>
                <a:ea typeface="Arial"/>
                <a:cs typeface="Arial"/>
                <a:sym typeface="Arial"/>
              </a:rPr>
              <a:t>Products built on the Salesforce Platform:  </a:t>
            </a:r>
            <a:r>
              <a:rPr lang="en-US" sz="1100" b="0" i="0" u="none" strike="noStrike" cap="none" dirty="0" err="1">
                <a:solidFill>
                  <a:schemeClr val="dk1"/>
                </a:solidFill>
                <a:effectLst/>
                <a:latin typeface="Arial"/>
                <a:ea typeface="Arial"/>
                <a:cs typeface="Arial"/>
                <a:sym typeface="Arial"/>
              </a:rPr>
              <a:t>WebAuthn</a:t>
            </a:r>
            <a:r>
              <a:rPr lang="en-US" sz="1100" b="0" i="0" u="none" strike="noStrike" cap="none" dirty="0">
                <a:solidFill>
                  <a:schemeClr val="dk1"/>
                </a:solidFill>
                <a:effectLst/>
                <a:latin typeface="Arial"/>
                <a:ea typeface="Arial"/>
                <a:cs typeface="Arial"/>
                <a:sym typeface="Arial"/>
              </a:rPr>
              <a:t>-compatible security keys, and keys that use the NFC form factor, aren’t supported.</a:t>
            </a:r>
            <a:endParaRPr lang="en-US" sz="1100" dirty="0"/>
          </a:p>
          <a:p>
            <a:pPr marL="457200" lvl="0" indent="-304800" algn="l" rtl="0">
              <a:spcBef>
                <a:spcPts val="500"/>
              </a:spcBef>
              <a:spcAft>
                <a:spcPts val="0"/>
              </a:spcAft>
              <a:buSzPts val="1200"/>
              <a:buChar char="●"/>
            </a:pPr>
            <a:r>
              <a:rPr lang="en-US" sz="1100" dirty="0">
                <a:highlight>
                  <a:srgbClr val="FFFFFF"/>
                </a:highlight>
              </a:rPr>
              <a:t>WebAuthn-compatible security keys aren’t supported in non-Chromium versions of the Edge browser.</a:t>
            </a:r>
            <a:endParaRPr lang="en-US" sz="1100" dirty="0"/>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You can choose the option or options that work best for your business and user needs.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Note:</a:t>
            </a:r>
          </a:p>
          <a:p>
            <a:pPr marL="444500" lvl="0" indent="-292100" algn="l" rtl="0">
              <a:spcBef>
                <a:spcPts val="0"/>
              </a:spcBef>
              <a:spcAft>
                <a:spcPts val="0"/>
              </a:spcAft>
              <a:buSzPts val="1200"/>
              <a:buChar char="●"/>
            </a:pPr>
            <a:r>
              <a:rPr lang="en-US" sz="1100" b="0" i="0" u="none" strike="noStrike" cap="none" dirty="0">
                <a:solidFill>
                  <a:schemeClr val="dk1"/>
                </a:solidFill>
                <a:effectLst/>
                <a:latin typeface="Arial"/>
                <a:ea typeface="Arial"/>
                <a:cs typeface="Arial"/>
                <a:sym typeface="Arial"/>
              </a:rPr>
              <a:t>Salesforce doesn’t allow email, SMS text messages, phone calls, or security questions as verification methods for MFA because email credentials can be compromised, and text messages and phone calls can be intercepted. </a:t>
            </a:r>
          </a:p>
          <a:p>
            <a:pPr marL="444500" lvl="0" indent="-292100" algn="l" rtl="0">
              <a:spcBef>
                <a:spcPts val="0"/>
              </a:spcBef>
              <a:spcAft>
                <a:spcPts val="0"/>
              </a:spcAft>
              <a:buSzPts val="1200"/>
              <a:buChar char="●"/>
            </a:pPr>
            <a:r>
              <a:rPr lang="en-US" sz="1100" b="0" i="0" u="none" strike="noStrike" cap="none" dirty="0">
                <a:solidFill>
                  <a:schemeClr val="dk1"/>
                </a:solidFill>
                <a:effectLst/>
                <a:latin typeface="Arial"/>
                <a:ea typeface="Arial"/>
                <a:cs typeface="Arial"/>
                <a:sym typeface="Arial"/>
              </a:rPr>
              <a:t>It’s a lot harder for bad actors to get control of an actual mobile device or physical security key than it is to infiltrate an email account or hack a cell phone number.</a:t>
            </a:r>
            <a:br>
              <a:rPr lang="en-US" b="0" dirty="0">
                <a:effectLst/>
              </a:rPr>
            </a:br>
            <a:endParaRPr lang="en-US" dirty="0"/>
          </a:p>
        </p:txBody>
      </p:sp>
    </p:spTree>
    <p:extLst>
      <p:ext uri="{BB962C8B-B14F-4D97-AF65-F5344CB8AC3E}">
        <p14:creationId xmlns:p14="http://schemas.microsoft.com/office/powerpoint/2010/main" val="30519036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3"/>
        <p:cNvGrpSpPr/>
        <p:nvPr/>
      </p:nvGrpSpPr>
      <p:grpSpPr>
        <a:xfrm>
          <a:off x="0" y="0"/>
          <a:ext cx="0" cy="0"/>
          <a:chOff x="0" y="0"/>
          <a:chExt cx="0" cy="0"/>
        </a:xfrm>
      </p:grpSpPr>
      <p:sp>
        <p:nvSpPr>
          <p:cNvPr id="1304" name="Google Shape;1304;g8afcec9092_60_11607: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5" name="Google Shape;1305;g8afcec9092_60_11607: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The Salesforce Authenticator mobile app is a strong verification method that users can easily install and connect to their Salesforce accounts. The app is free and simple to use, minimizing the impact of MFA on the user experience.</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Salesforce Authenticator makes the extra authentication step required by MFA easy because it automatically integrates into your current Salesforce login process. After a user enters their username and password, the app sends a notification to their mobile device.</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The user taps the notification to open Salesforce Authenticator, verifies the login request is coming from them, and then they’re logged in.</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Salesforce Authenticator allows users to automate the extra MFA authentication step when working from a trusted location.</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Salesforce highly recommends that users set up a PIN or biometric requirement on their mobile device to ensure that unauthorized parties aren’t able to access Salesforce Authenticator.</a:t>
            </a:r>
          </a:p>
          <a:p>
            <a:pPr marL="0" lvl="0" indent="0" algn="l" rtl="0">
              <a:spcBef>
                <a:spcPts val="0"/>
              </a:spcBef>
              <a:spcAft>
                <a:spcPts val="0"/>
              </a:spcAft>
              <a:buNone/>
            </a:pPr>
            <a:endParaRPr lang="en-US" sz="1200" dirty="0"/>
          </a:p>
          <a:p>
            <a:pPr marL="0" lvl="0" indent="0" algn="l" rtl="0">
              <a:spcBef>
                <a:spcPts val="0"/>
              </a:spcBef>
              <a:spcAft>
                <a:spcPts val="0"/>
              </a:spcAft>
              <a:buClr>
                <a:schemeClr val="dk1"/>
              </a:buClr>
              <a:buSzPts val="1100"/>
              <a:buFont typeface="Arial"/>
              <a:buNone/>
            </a:pPr>
            <a:r>
              <a:rPr lang="en-US" sz="1100" b="1" dirty="0">
                <a:solidFill>
                  <a:schemeClr val="dk1"/>
                </a:solidFill>
              </a:rPr>
              <a:t>Requirements</a:t>
            </a:r>
          </a:p>
          <a:p>
            <a:pPr marL="0" lvl="0" indent="0" algn="l" rtl="0">
              <a:spcBef>
                <a:spcPts val="0"/>
              </a:spcBef>
              <a:spcAft>
                <a:spcPts val="0"/>
              </a:spcAft>
              <a:buNone/>
            </a:pPr>
            <a:r>
              <a:rPr lang="en-US" sz="1200" dirty="0">
                <a:solidFill>
                  <a:srgbClr val="333333"/>
                </a:solidFill>
                <a:highlight>
                  <a:srgbClr val="FFFFFF"/>
                </a:highlight>
              </a:rPr>
              <a:t>Salesforce Authenticator is available for all Salesforce products that have MFA functionality.</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4"/>
        <p:cNvGrpSpPr/>
        <p:nvPr/>
      </p:nvGrpSpPr>
      <p:grpSpPr>
        <a:xfrm>
          <a:off x="0" y="0"/>
          <a:ext cx="0" cy="0"/>
          <a:chOff x="0" y="0"/>
          <a:chExt cx="0" cy="0"/>
        </a:xfrm>
      </p:grpSpPr>
      <p:sp>
        <p:nvSpPr>
          <p:cNvPr id="1315" name="Google Shape;1315;g91c850001b_55_44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6" name="Google Shape;1316;g91c850001b_55_44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b="0" dirty="0">
                <a:highlight>
                  <a:srgbClr val="FFFFFF"/>
                </a:highlight>
              </a:rPr>
              <a:t>Notes:</a:t>
            </a:r>
            <a:endParaRPr sz="1200" b="0" dirty="0">
              <a:highlight>
                <a:srgbClr val="FFFFFF"/>
              </a:highlight>
            </a:endParaRPr>
          </a:p>
          <a:p>
            <a:pPr marL="0" lvl="0" indent="0" algn="l" rtl="0">
              <a:lnSpc>
                <a:spcPct val="115000"/>
              </a:lnSpc>
              <a:spcBef>
                <a:spcPts val="0"/>
              </a:spcBef>
              <a:spcAft>
                <a:spcPts val="0"/>
              </a:spcAft>
              <a:buNone/>
            </a:pPr>
            <a:r>
              <a:rPr lang="en-US" sz="1100" dirty="0"/>
              <a:t>Salesforce supports the use of third-party authenticator apps that generate temporary codes based on the OATH time-based one-time password (TOTP) algorithm (</a:t>
            </a:r>
            <a:r>
              <a:rPr lang="en-US" sz="1100" u="sng" dirty="0">
                <a:solidFill>
                  <a:srgbClr val="1155CC"/>
                </a:solidFill>
                <a:hlinkClick r:id="rId3">
                  <a:extLst>
                    <a:ext uri="{A12FA001-AC4F-418D-AE19-62706E023703}">
                      <ahyp:hlinkClr xmlns:ahyp="http://schemas.microsoft.com/office/drawing/2018/hyperlinkcolor" val="tx"/>
                    </a:ext>
                  </a:extLst>
                </a:hlinkClick>
              </a:rPr>
              <a:t>RFC 6238</a:t>
            </a:r>
            <a:r>
              <a:rPr lang="en-US" sz="1100" dirty="0"/>
              <a:t>). </a:t>
            </a:r>
            <a:r>
              <a:rPr lang="en-US" sz="1100" dirty="0">
                <a:solidFill>
                  <a:schemeClr val="dk1"/>
                </a:solidFill>
              </a:rPr>
              <a:t>There are a variety of TOTP authenticator apps available, including many free options. Widely-used apps include:</a:t>
            </a:r>
          </a:p>
          <a:p>
            <a:pPr marL="457200" lvl="0" indent="-298450" algn="l" rtl="0">
              <a:lnSpc>
                <a:spcPct val="115000"/>
              </a:lnSpc>
              <a:spcBef>
                <a:spcPts val="1200"/>
              </a:spcBef>
              <a:spcAft>
                <a:spcPts val="0"/>
              </a:spcAft>
              <a:buClr>
                <a:schemeClr val="dk1"/>
              </a:buClr>
              <a:buSzPts val="1100"/>
              <a:buChar char="●"/>
            </a:pPr>
            <a:r>
              <a:rPr lang="en-US" sz="1100" dirty="0">
                <a:solidFill>
                  <a:schemeClr val="dk1"/>
                </a:solidFill>
              </a:rPr>
              <a:t>Google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Microsoft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Authy</a:t>
            </a:r>
            <a:endParaRPr lang="en-US" sz="1100" dirty="0"/>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To log in using this type of verification method, the user opens their app to get a code, then enters that code during the Salesforce login process.</a:t>
            </a:r>
          </a:p>
          <a:p>
            <a:pPr marL="0" lvl="0" indent="0" algn="l" rtl="0">
              <a:lnSpc>
                <a:spcPct val="115000"/>
              </a:lnSpc>
              <a:spcBef>
                <a:spcPts val="1200"/>
              </a:spcBef>
              <a:spcAft>
                <a:spcPts val="0"/>
              </a:spcAft>
              <a:buNone/>
            </a:pPr>
            <a:r>
              <a:rPr lang="en-US" sz="1100" dirty="0"/>
              <a:t>If users are already using a TOTP authenticator app, either for personal accounts or for other systems at your company, they can set up the same app to work for your Salesforce logins. </a:t>
            </a:r>
          </a:p>
          <a:p>
            <a:pPr marL="0" lvl="0" indent="0" algn="l" rtl="0">
              <a:lnSpc>
                <a:spcPct val="115000"/>
              </a:lnSpc>
              <a:spcBef>
                <a:spcPts val="1200"/>
              </a:spcBef>
              <a:spcAft>
                <a:spcPts val="0"/>
              </a:spcAft>
              <a:buNone/>
            </a:pPr>
            <a:endParaRPr lang="en-US" sz="1100" dirty="0"/>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r>
              <a:rPr lang="en-US" sz="1100" dirty="0"/>
              <a:t>Salesforce highly recommends that users set up a PIN or biometric requirement on their mobile device to ensure that unauthorized parties aren’t able to access their authenticator app.</a:t>
            </a:r>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endParaRPr lang="en-US" sz="1100" dirty="0"/>
          </a:p>
          <a:p>
            <a:pPr marL="0" lvl="0" indent="0" algn="l" rtl="0">
              <a:spcBef>
                <a:spcPts val="0"/>
              </a:spcBef>
              <a:spcAft>
                <a:spcPts val="0"/>
              </a:spcAft>
              <a:buClr>
                <a:schemeClr val="dk1"/>
              </a:buClr>
              <a:buSzPts val="1100"/>
              <a:buFont typeface="Arial"/>
              <a:buNone/>
            </a:pPr>
            <a:r>
              <a:rPr lang="en-US" sz="1100" b="1" dirty="0">
                <a:solidFill>
                  <a:schemeClr val="dk1"/>
                </a:solidFill>
              </a:rPr>
              <a:t>Requirements</a:t>
            </a: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Available for all Salesforce products that have MFA support.</a:t>
            </a:r>
            <a:endParaRPr lang="en-US" sz="1100" dirty="0"/>
          </a:p>
          <a:p>
            <a:pPr marL="0" lvl="0" indent="0" algn="l" rtl="0">
              <a:lnSpc>
                <a:spcPct val="115000"/>
              </a:lnSpc>
              <a:spcBef>
                <a:spcPts val="1200"/>
              </a:spcBef>
              <a:spcAft>
                <a:spcPts val="0"/>
              </a:spcAft>
              <a:buNone/>
            </a:pPr>
            <a:endParaRPr lang="en-US" sz="1100" dirty="0"/>
          </a:p>
          <a:p>
            <a:pPr marL="0" lvl="0" indent="0" algn="l" rtl="0">
              <a:lnSpc>
                <a:spcPct val="115000"/>
              </a:lnSpc>
              <a:spcBef>
                <a:spcPts val="1200"/>
              </a:spcBef>
              <a:spcAft>
                <a:spcPts val="0"/>
              </a:spcAft>
              <a:buClr>
                <a:schemeClr val="dk1"/>
              </a:buClr>
              <a:buSzPts val="1100"/>
              <a:buFont typeface="Arial"/>
              <a:buNone/>
            </a:pPr>
            <a:r>
              <a:rPr lang="en-US" sz="1100" b="1" dirty="0">
                <a:solidFill>
                  <a:srgbClr val="1C1C1C"/>
                </a:solidFill>
              </a:rPr>
              <a:t>Behind the Scenes</a:t>
            </a: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generate temporary codes on the basis of a secret key (known only to the user and the service, such as Salesforce) and the current time. A code is valid for 30 seconds and then a new one is generated. </a:t>
            </a: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can generate codes even if the user’s phone doesn’t have a data or internet connection.</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endParaRPr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2"/>
        <p:cNvGrpSpPr/>
        <p:nvPr/>
      </p:nvGrpSpPr>
      <p:grpSpPr>
        <a:xfrm>
          <a:off x="0" y="0"/>
          <a:ext cx="0" cy="0"/>
          <a:chOff x="0" y="0"/>
          <a:chExt cx="0" cy="0"/>
        </a:xfrm>
      </p:grpSpPr>
      <p:sp>
        <p:nvSpPr>
          <p:cNvPr id="1333" name="Google Shape;1333;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4" name="Google Shape;1334;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0" dirty="0"/>
              <a:t>Notes:</a:t>
            </a:r>
            <a:endParaRPr sz="1100" b="0" dirty="0"/>
          </a:p>
          <a:p>
            <a:pPr marL="0" lvl="0" indent="0" algn="l" rtl="0">
              <a:lnSpc>
                <a:spcPct val="115000"/>
              </a:lnSpc>
              <a:spcBef>
                <a:spcPts val="0"/>
              </a:spcBef>
              <a:spcAft>
                <a:spcPts val="0"/>
              </a:spcAft>
              <a:buNone/>
            </a:pPr>
            <a:r>
              <a:rPr lang="en-US" sz="1100" dirty="0"/>
              <a:t>Security keys are small physical tokens that look like a thumb drive and are easy to carry on a key ring. This type of verification method is easy to use because there’s nothing to install and users don’t have to manually enter any codes.</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Security keys provide an alternative if a mobile app solution isn’t viable -- for example, users don’t have company-provided mobile devices or work in an environment (such as a PCI-compliant service center) where mobile devices aren’t permitted.</a:t>
            </a:r>
          </a:p>
          <a:p>
            <a:pPr marL="0" lvl="0" indent="0" algn="l" rtl="0">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Logging in with this method is simple. After entering their username and password, a user is prompted to connect the security key to their computer via a USB port or wirelessly. Then they press the button on the key to confirm their identity.</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b="1" dirty="0"/>
              <a:t>Requirements</a:t>
            </a:r>
          </a:p>
          <a:p>
            <a:pPr marL="0" lvl="0" indent="0" algn="l" rtl="0">
              <a:lnSpc>
                <a:spcPct val="115000"/>
              </a:lnSpc>
              <a:spcBef>
                <a:spcPts val="0"/>
              </a:spcBef>
              <a:spcAft>
                <a:spcPts val="0"/>
              </a:spcAft>
              <a:buNone/>
            </a:pPr>
            <a:r>
              <a:rPr lang="en-US" sz="1100" b="0" i="0" u="none" strike="noStrike" cap="none" dirty="0">
                <a:solidFill>
                  <a:schemeClr val="dk1"/>
                </a:solidFill>
                <a:effectLst/>
                <a:latin typeface="Arial"/>
                <a:ea typeface="Arial"/>
                <a:cs typeface="Arial"/>
                <a:sym typeface="Arial"/>
              </a:rPr>
              <a:t>Depending on your product, you can use security keys that are compatible with the U2F (FIDO) or </a:t>
            </a:r>
            <a:r>
              <a:rPr lang="en-US" sz="1100" b="0" i="0" u="none" strike="noStrike" cap="none" dirty="0" err="1">
                <a:solidFill>
                  <a:schemeClr val="dk1"/>
                </a:solidFill>
                <a:effectLst/>
                <a:latin typeface="Arial"/>
                <a:ea typeface="Arial"/>
                <a:cs typeface="Arial"/>
                <a:sym typeface="Arial"/>
              </a:rPr>
              <a:t>WebAuthn</a:t>
            </a:r>
            <a:r>
              <a:rPr lang="en-US" sz="1100" b="0" i="0" u="none" strike="noStrike" cap="none" dirty="0">
                <a:solidFill>
                  <a:schemeClr val="dk1"/>
                </a:solidFill>
                <a:effectLst/>
                <a:latin typeface="Arial"/>
                <a:ea typeface="Arial"/>
                <a:cs typeface="Arial"/>
                <a:sym typeface="Arial"/>
              </a:rPr>
              <a:t> (FIDO2) standards. </a:t>
            </a:r>
            <a:endParaRPr lang="en-US" b="0" dirty="0">
              <a:effectLst/>
            </a:endParaRPr>
          </a:p>
          <a:p>
            <a:pPr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U2F security keys are supported by:</a:t>
            </a:r>
          </a:p>
          <a:p>
            <a:pPr lvl="1"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All products built on the Salesforce Platform, including: Sales Cloud, Service Cloud, Analytics Cloud, B2B Commerce Cloud, Community Cloud, Marketing Cloud</a:t>
            </a:r>
            <a:r>
              <a:rPr lang="en-US" sz="1050" b="0" i="0" u="none" strike="noStrike" cap="none" dirty="0">
                <a:solidFill>
                  <a:schemeClr val="dk1"/>
                </a:solidFill>
                <a:effectLst/>
                <a:latin typeface="Arial"/>
                <a:ea typeface="Arial"/>
                <a:cs typeface="Arial"/>
                <a:sym typeface="Arial"/>
              </a:rPr>
              <a:t>—</a:t>
            </a:r>
            <a:r>
              <a:rPr lang="en-US" sz="1200" b="0" i="0" u="none" strike="noStrike" cap="none" dirty="0">
                <a:solidFill>
                  <a:schemeClr val="dk1"/>
                </a:solidFill>
                <a:effectLst/>
                <a:latin typeface="Arial"/>
                <a:ea typeface="Arial"/>
                <a:cs typeface="Arial"/>
                <a:sym typeface="Arial"/>
              </a:rPr>
              <a:t>Audience Studio, Marketing Cloud</a:t>
            </a:r>
            <a:r>
              <a:rPr lang="en-US" sz="1050" b="0" i="0" u="none" strike="noStrike" cap="none" dirty="0">
                <a:solidFill>
                  <a:schemeClr val="dk1"/>
                </a:solidFill>
                <a:effectLst/>
                <a:latin typeface="Arial"/>
                <a:ea typeface="Arial"/>
                <a:cs typeface="Arial"/>
                <a:sym typeface="Arial"/>
              </a:rPr>
              <a:t>—</a:t>
            </a:r>
            <a:r>
              <a:rPr lang="en-US" sz="1200" b="0" i="0" u="none" strike="noStrike" cap="none" dirty="0">
                <a:solidFill>
                  <a:schemeClr val="dk1"/>
                </a:solidFill>
                <a:effectLst/>
                <a:latin typeface="Arial"/>
                <a:ea typeface="Arial"/>
                <a:cs typeface="Arial"/>
                <a:sym typeface="Arial"/>
              </a:rPr>
              <a:t>Pardot, Platform, Consumer Goods Cloud, Financial Services Cloud, Government Cloud, Health Cloud, Manufacturing Cloud, Philanthropy Cloud, Salesforce Essentials, Salesforce Field Service, and partner solutions</a:t>
            </a:r>
          </a:p>
          <a:p>
            <a:pPr rtl="0" fontAlgn="base">
              <a:buFont typeface="Arial" panose="020B0604020202020204" pitchFamily="34" charset="0"/>
              <a:buChar char="•"/>
            </a:pPr>
            <a:r>
              <a:rPr lang="en-US" sz="1100" b="0" i="0" u="none" strike="noStrike" cap="none" dirty="0" err="1">
                <a:solidFill>
                  <a:schemeClr val="dk1"/>
                </a:solidFill>
                <a:effectLst/>
                <a:latin typeface="Arial"/>
                <a:ea typeface="Arial"/>
                <a:cs typeface="Arial"/>
                <a:sym typeface="Arial"/>
              </a:rPr>
              <a:t>WebAuthn</a:t>
            </a:r>
            <a:r>
              <a:rPr lang="en-US" sz="1100" b="0" i="0" u="none" strike="noStrike" cap="none" dirty="0">
                <a:solidFill>
                  <a:schemeClr val="dk1"/>
                </a:solidFill>
                <a:effectLst/>
                <a:latin typeface="Arial"/>
                <a:ea typeface="Arial"/>
                <a:cs typeface="Arial"/>
                <a:sym typeface="Arial"/>
              </a:rPr>
              <a:t> and U2F security keys are supported by:</a:t>
            </a:r>
          </a:p>
          <a:p>
            <a:pPr lvl="1"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B2C Commerce Cloud</a:t>
            </a:r>
          </a:p>
          <a:p>
            <a:pPr lvl="1"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Heroku</a:t>
            </a:r>
          </a:p>
          <a:p>
            <a:pPr lvl="1"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Marketing Cloud—Datorama</a:t>
            </a:r>
          </a:p>
          <a:p>
            <a:pPr lvl="1"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Marketing Cloud—Email Studio, Mobile Studio, and Journey Builder</a:t>
            </a:r>
          </a:p>
          <a:p>
            <a:pPr lvl="1"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Marketing Cloud—Social Studio</a:t>
            </a:r>
          </a:p>
          <a:p>
            <a:pPr lvl="1"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MuleSoft </a:t>
            </a:r>
            <a:r>
              <a:rPr lang="en-US" sz="1200" b="0" i="0" u="none" strike="noStrike" cap="none" dirty="0" err="1">
                <a:solidFill>
                  <a:schemeClr val="dk1"/>
                </a:solidFill>
                <a:effectLst/>
                <a:latin typeface="Arial"/>
                <a:ea typeface="Arial"/>
                <a:cs typeface="Arial"/>
                <a:sym typeface="Arial"/>
              </a:rPr>
              <a:t>Anypoint</a:t>
            </a:r>
            <a:r>
              <a:rPr lang="en-US" sz="1200" b="0" i="0" u="none" strike="noStrike" cap="none" dirty="0">
                <a:solidFill>
                  <a:schemeClr val="dk1"/>
                </a:solidFill>
                <a:effectLst/>
                <a:latin typeface="Arial"/>
                <a:ea typeface="Arial"/>
                <a:cs typeface="Arial"/>
                <a:sym typeface="Arial"/>
              </a:rPr>
              <a:t> Platform</a:t>
            </a:r>
          </a:p>
          <a:p>
            <a:pPr lvl="1"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Quip products</a:t>
            </a:r>
          </a:p>
          <a:p>
            <a:pPr marL="0" indent="0" rtl="0">
              <a:buFont typeface="Arial" panose="020B0604020202020204" pitchFamily="34" charset="0"/>
              <a:buNone/>
            </a:pPr>
            <a:endParaRPr lang="en-US" sz="1100" b="0" i="0" u="none" strike="noStrike" cap="none" dirty="0">
              <a:solidFill>
                <a:schemeClr val="dk1"/>
              </a:solidFill>
              <a:effectLst/>
              <a:latin typeface="Arial"/>
              <a:ea typeface="Arial"/>
              <a:cs typeface="Arial"/>
              <a:sym typeface="Arial"/>
            </a:endParaRPr>
          </a:p>
          <a:p>
            <a:pPr marL="0" indent="0"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We support USB-A, USB-C, Lightning, and NFC devices.  </a:t>
            </a:r>
            <a:endParaRPr lang="en-US" b="0" dirty="0">
              <a:effectLst/>
            </a:endParaRPr>
          </a:p>
          <a:p>
            <a:pPr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NOTE: Security keys that use the NFC form factor aren’t supported by products built on the Salesforce Platform.</a:t>
            </a:r>
          </a:p>
          <a:p>
            <a:pPr marL="0" rtl="0"/>
            <a:br>
              <a:rPr lang="en-US" b="0" dirty="0">
                <a:effectLst/>
              </a:rPr>
            </a:br>
            <a:r>
              <a:rPr lang="en-US" sz="1100" b="0" i="0" u="none" strike="noStrike" cap="none" dirty="0">
                <a:solidFill>
                  <a:schemeClr val="dk1"/>
                </a:solidFill>
                <a:effectLst/>
                <a:latin typeface="Arial"/>
                <a:ea typeface="Arial"/>
                <a:cs typeface="Arial"/>
                <a:sym typeface="Arial"/>
              </a:rPr>
              <a:t>Security keys require a supported browser to act as an intermediary between the key and Salesforce.</a:t>
            </a:r>
            <a:endParaRPr lang="en-US" b="0" dirty="0">
              <a:effectLst/>
            </a:endParaRPr>
          </a:p>
          <a:p>
            <a:pPr rtl="0" fontAlgn="base">
              <a:buFont typeface="Arial" panose="020B0604020202020204" pitchFamily="34" charset="0"/>
              <a:buChar char="•"/>
            </a:pPr>
            <a:r>
              <a:rPr lang="en-US" sz="1100" b="1" i="0" u="none" strike="noStrike" cap="none" dirty="0">
                <a:solidFill>
                  <a:schemeClr val="dk1"/>
                </a:solidFill>
                <a:effectLst/>
                <a:latin typeface="Arial"/>
                <a:ea typeface="Arial"/>
                <a:cs typeface="Arial"/>
                <a:sym typeface="Arial"/>
              </a:rPr>
              <a:t>For </a:t>
            </a:r>
            <a:r>
              <a:rPr lang="en-US" sz="1100" b="1" i="0" u="none" strike="noStrike" cap="none" dirty="0" err="1">
                <a:solidFill>
                  <a:schemeClr val="dk1"/>
                </a:solidFill>
                <a:effectLst/>
                <a:latin typeface="Arial"/>
                <a:ea typeface="Arial"/>
                <a:cs typeface="Arial"/>
                <a:sym typeface="Arial"/>
              </a:rPr>
              <a:t>WebAuthn</a:t>
            </a:r>
            <a:r>
              <a:rPr lang="en-US" sz="1100" b="1" i="0" u="none" strike="noStrike" cap="none" dirty="0">
                <a:solidFill>
                  <a:schemeClr val="dk1"/>
                </a:solidFill>
                <a:effectLst/>
                <a:latin typeface="Arial"/>
                <a:ea typeface="Arial"/>
                <a:cs typeface="Arial"/>
                <a:sym typeface="Arial"/>
              </a:rPr>
              <a:t>-compatible keys</a:t>
            </a:r>
            <a:r>
              <a:rPr lang="en-US" sz="1100" b="0" i="0" u="none" strike="noStrike" cap="none" dirty="0">
                <a:solidFill>
                  <a:schemeClr val="dk1"/>
                </a:solidFill>
                <a:effectLst/>
                <a:latin typeface="Arial"/>
                <a:ea typeface="Arial"/>
                <a:cs typeface="Arial"/>
                <a:sym typeface="Arial"/>
              </a:rPr>
              <a:t>: Chrome, Firefox, Edge, Safari</a:t>
            </a:r>
          </a:p>
          <a:p>
            <a:pPr marL="971550" lvl="1" indent="-285750" rtl="0" fontAlgn="base">
              <a:buFont typeface="Arial" panose="020B0604020202020204" pitchFamily="34" charset="0"/>
              <a:buChar char="•"/>
            </a:pPr>
            <a:r>
              <a:rPr lang="en-US" sz="1600" b="0" i="0" u="none" strike="noStrike" cap="none" dirty="0">
                <a:solidFill>
                  <a:schemeClr val="dk1"/>
                </a:solidFill>
                <a:effectLst/>
                <a:latin typeface="Arial"/>
                <a:ea typeface="Arial"/>
                <a:cs typeface="Arial"/>
                <a:sym typeface="Arial"/>
              </a:rPr>
              <a:t>Note: </a:t>
            </a:r>
            <a:r>
              <a:rPr lang="en-US" sz="1200" b="0" i="0" u="none" strike="noStrike" cap="none" dirty="0" err="1">
                <a:solidFill>
                  <a:schemeClr val="dk1"/>
                </a:solidFill>
                <a:effectLst/>
                <a:latin typeface="Arial"/>
                <a:ea typeface="Arial"/>
                <a:cs typeface="Arial"/>
                <a:sym typeface="Arial"/>
              </a:rPr>
              <a:t>WebAuthn</a:t>
            </a:r>
            <a:r>
              <a:rPr lang="en-US" sz="1200" b="0" i="0" u="none" strike="noStrike" cap="none" dirty="0">
                <a:solidFill>
                  <a:schemeClr val="dk1"/>
                </a:solidFill>
                <a:effectLst/>
                <a:latin typeface="Arial"/>
                <a:ea typeface="Arial"/>
                <a:cs typeface="Arial"/>
                <a:sym typeface="Arial"/>
              </a:rPr>
              <a:t>-compatible keys aren’t supported in non-Chromium versions of the Edge browser.</a:t>
            </a:r>
            <a:endParaRPr lang="en-US" sz="1600" b="0" i="0" u="none" strike="noStrike" cap="none" dirty="0">
              <a:solidFill>
                <a:schemeClr val="dk1"/>
              </a:solidFill>
              <a:effectLst/>
              <a:latin typeface="Arial"/>
              <a:ea typeface="Arial"/>
              <a:cs typeface="Arial"/>
              <a:sym typeface="Arial"/>
            </a:endParaRPr>
          </a:p>
          <a:p>
            <a:pPr rtl="0" fontAlgn="base">
              <a:buFont typeface="Arial" panose="020B0604020202020204" pitchFamily="34" charset="0"/>
              <a:buChar char="•"/>
            </a:pPr>
            <a:r>
              <a:rPr lang="en-US" sz="1100" b="1" i="0" u="none" strike="noStrike" cap="none" dirty="0">
                <a:solidFill>
                  <a:schemeClr val="dk1"/>
                </a:solidFill>
                <a:effectLst/>
                <a:latin typeface="Arial"/>
                <a:ea typeface="Arial"/>
                <a:cs typeface="Arial"/>
                <a:sym typeface="Arial"/>
              </a:rPr>
              <a:t>For U2F-compatible keys</a:t>
            </a:r>
            <a:r>
              <a:rPr lang="en-US" sz="1100" b="0" i="0" u="none" strike="noStrike" cap="none" dirty="0">
                <a:solidFill>
                  <a:schemeClr val="dk1"/>
                </a:solidFill>
                <a:effectLst/>
                <a:latin typeface="Arial"/>
                <a:ea typeface="Arial"/>
                <a:cs typeface="Arial"/>
                <a:sym typeface="Arial"/>
              </a:rPr>
              <a:t>:  Chrome, version 41 or later</a:t>
            </a:r>
          </a:p>
          <a:p>
            <a:pPr marL="0" lvl="0" indent="0" algn="l" rtl="0">
              <a:lnSpc>
                <a:spcPct val="115000"/>
              </a:lnSpc>
              <a:spcBef>
                <a:spcPts val="0"/>
              </a:spcBef>
              <a:spcAft>
                <a:spcPts val="0"/>
              </a:spcAft>
              <a:buNone/>
            </a:pPr>
            <a:endParaRPr lang="en-US" sz="1100" dirty="0"/>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b="1" dirty="0"/>
              <a:t>Behind the Scenes</a:t>
            </a:r>
          </a:p>
          <a:p>
            <a:pPr marL="457200" lvl="0" indent="-298450" algn="l" rtl="0">
              <a:lnSpc>
                <a:spcPct val="115000"/>
              </a:lnSpc>
              <a:spcBef>
                <a:spcPts val="0"/>
              </a:spcBef>
              <a:spcAft>
                <a:spcPts val="0"/>
              </a:spcAft>
              <a:buSzPts val="1100"/>
              <a:buChar char="●"/>
            </a:pPr>
            <a:r>
              <a:rPr lang="en-US" sz="1100" dirty="0"/>
              <a:t>Registering a security key creates a pair of private and public keys that are bound to the user’s account and your Salesforce product’s domain name. This means the key is only able to authenticate with your real Salesforce site. </a:t>
            </a:r>
          </a:p>
          <a:p>
            <a:pPr marL="457200" lvl="0" indent="-298450" algn="l" rtl="0">
              <a:lnSpc>
                <a:spcPct val="115000"/>
              </a:lnSpc>
              <a:spcBef>
                <a:spcPts val="0"/>
              </a:spcBef>
              <a:spcAft>
                <a:spcPts val="0"/>
              </a:spcAft>
              <a:buSzPts val="1100"/>
              <a:buChar char="●"/>
            </a:pPr>
            <a:r>
              <a:rPr lang="en-US" sz="1100" dirty="0"/>
              <a:t>Security keys are resistant to man-in-the-middle attacks. Even if a user is tricked by a phishing attack into providing their password and security key, the key recognizes that the fake site’s domain isn’t as expected and won’t reveal the key’s credentials.</a:t>
            </a:r>
          </a:p>
          <a:p>
            <a:pPr marL="457200" lvl="0" indent="-298450" algn="l" rtl="0">
              <a:lnSpc>
                <a:spcPct val="115000"/>
              </a:lnSpc>
              <a:spcBef>
                <a:spcPts val="0"/>
              </a:spcBef>
              <a:spcAft>
                <a:spcPts val="0"/>
              </a:spcAft>
              <a:buSzPts val="1100"/>
              <a:buChar char="●"/>
            </a:pPr>
            <a:r>
              <a:rPr lang="en-US" sz="1100" dirty="0"/>
              <a:t>Security keys are resistant to malware because the private key resides on the key and is never shared with Salesforce.</a:t>
            </a:r>
          </a:p>
          <a:p>
            <a:pPr marL="0" lvl="0" indent="0" algn="l" rtl="0">
              <a:lnSpc>
                <a:spcPct val="115000"/>
              </a:lnSpc>
              <a:spcBef>
                <a:spcPts val="0"/>
              </a:spcBef>
              <a:spcAft>
                <a:spcPts val="0"/>
              </a:spcAft>
              <a:buNone/>
            </a:pPr>
            <a:endParaRPr lang="en-US" sz="1100" dirty="0"/>
          </a:p>
          <a:p>
            <a:pPr marL="457200" lvl="0" indent="-298450" algn="l" rtl="0">
              <a:lnSpc>
                <a:spcPct val="115000"/>
              </a:lnSpc>
              <a:spcBef>
                <a:spcPts val="0"/>
              </a:spcBef>
              <a:spcAft>
                <a:spcPts val="0"/>
              </a:spcAft>
              <a:buSzPts val="1100"/>
              <a:buChar char="●"/>
            </a:pPr>
            <a:endParaRPr lang="en-US" sz="1100" b="0" i="0" u="none" strike="noStrike" cap="none" dirty="0">
              <a:solidFill>
                <a:schemeClr val="dk1"/>
              </a:solidFill>
              <a:effectLst/>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Google Shape;1205;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6" name="Google Shape;1206;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0" dirty="0"/>
              <a:t>Notes:</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Built-in authenticators (also called platform authenticators) verify a user’s identity through a biometric reader, such as a fingerprint, iris, or facial recognition scanner, which is built into a user’s computer or mobile device.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Or in some cases, built-in authenticators confirm a user via a PIN or password that the user sets up in their device’s operating system.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This type of verification method streamlines the MFA requirement because it relies on built-in mechanisms rather than needing a separate authenticator app or physical security key.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Depending on a user’s browser and operating system, built-in authenticators include Touch ID, Face ID, or Windows Hello.</a:t>
            </a:r>
            <a:endParaRPr lang="en-US" b="0" dirty="0">
              <a:effectLst/>
            </a:endParaRPr>
          </a:p>
          <a:p>
            <a:pPr marL="0" rtl="0"/>
            <a:br>
              <a:rPr lang="en-US" b="0" dirty="0">
                <a:effectLst/>
              </a:rPr>
            </a:br>
            <a:r>
              <a:rPr lang="en-US" b="0" dirty="0">
                <a:effectLst/>
              </a:rPr>
              <a:t>Note: </a:t>
            </a:r>
            <a:r>
              <a:rPr lang="en-US" sz="1100" b="0" i="0" u="none" strike="noStrike" cap="none" dirty="0">
                <a:solidFill>
                  <a:schemeClr val="dk1"/>
                </a:solidFill>
                <a:effectLst/>
                <a:latin typeface="Arial"/>
                <a:ea typeface="Arial"/>
                <a:cs typeface="Arial"/>
                <a:sym typeface="Arial"/>
              </a:rPr>
              <a:t>Built-in authenticators are a great option if a mobile app solution isn’t viable (for example, users don’t have company-provided mobile devices or work in a PCI-compliant environment), or your users’ devices don’t have the necessary ports for a physical security key.</a:t>
            </a:r>
            <a:endParaRPr lang="en-US" b="0" dirty="0">
              <a:effectLst/>
            </a:endParaRPr>
          </a:p>
          <a:p>
            <a:pPr marL="0" rtl="0"/>
            <a:br>
              <a:rPr lang="en-US" b="0" dirty="0">
                <a:effectLst/>
              </a:rPr>
            </a:br>
            <a:endParaRPr lang="en-US" b="0" dirty="0">
              <a:effectLst/>
            </a:endParaRPr>
          </a:p>
          <a:p>
            <a:pPr marL="0" rtl="0"/>
            <a:r>
              <a:rPr lang="en-US" sz="1100" b="1" i="0" u="none" strike="noStrike" cap="none" dirty="0">
                <a:solidFill>
                  <a:schemeClr val="dk1"/>
                </a:solidFill>
                <a:effectLst/>
                <a:latin typeface="Arial"/>
                <a:ea typeface="Arial"/>
                <a:cs typeface="Arial"/>
                <a:sym typeface="Arial"/>
              </a:rPr>
              <a:t>How to Log In</a:t>
            </a:r>
            <a:endParaRPr lang="en-US" b="0" dirty="0">
              <a:effectLst/>
            </a:endParaRPr>
          </a:p>
          <a:p>
            <a:pPr marL="0" rtl="0"/>
            <a:r>
              <a:rPr lang="en-US" sz="1100" b="0" i="0" u="none" strike="noStrike" cap="none" dirty="0">
                <a:solidFill>
                  <a:schemeClr val="dk1"/>
                </a:solidFill>
                <a:effectLst/>
                <a:latin typeface="Arial"/>
                <a:ea typeface="Arial"/>
                <a:cs typeface="Arial"/>
                <a:sym typeface="Arial"/>
              </a:rPr>
              <a:t>This type of method provides the easiest MFA login experience. After a user enters their Salesforce username and password, the built-in authenticator prompts them for a biometric, PIN or password identifier. </a:t>
            </a:r>
            <a:endParaRPr lang="en-US" b="0" dirty="0">
              <a:effectLst/>
            </a:endParaRPr>
          </a:p>
          <a:p>
            <a:pPr marL="0" rtl="0"/>
            <a:endParaRPr lang="en-US" b="0" dirty="0">
              <a:effectLst/>
            </a:endParaRPr>
          </a:p>
          <a:p>
            <a:pPr marL="0" rtl="0"/>
            <a:endParaRPr lang="en-US" b="0" dirty="0">
              <a:effectLst/>
            </a:endParaRPr>
          </a:p>
          <a:p>
            <a:pPr marL="0" rtl="0"/>
            <a:r>
              <a:rPr lang="en-US" sz="1100" b="1" i="0" u="none" strike="noStrike" cap="none" dirty="0">
                <a:solidFill>
                  <a:schemeClr val="dk1"/>
                </a:solidFill>
                <a:effectLst/>
                <a:latin typeface="Arial"/>
                <a:ea typeface="Arial"/>
                <a:cs typeface="Arial"/>
                <a:sym typeface="Arial"/>
              </a:rPr>
              <a:t>Requirements</a:t>
            </a:r>
          </a:p>
          <a:p>
            <a:pPr marL="0" rtl="0"/>
            <a:r>
              <a:rPr lang="en-US" sz="1100" b="0" i="0" u="none" strike="noStrike" cap="none" dirty="0">
                <a:solidFill>
                  <a:schemeClr val="dk1"/>
                </a:solidFill>
                <a:effectLst/>
                <a:highlight>
                  <a:srgbClr val="FFFFFF"/>
                </a:highlight>
                <a:latin typeface="Arial"/>
                <a:ea typeface="Arial"/>
                <a:cs typeface="Arial"/>
                <a:sym typeface="Arial"/>
              </a:rPr>
              <a:t>Note:  Built-in authenticators are currently supported in Heroku, Marketing Cloud—Datorama, MuleSoft </a:t>
            </a:r>
            <a:r>
              <a:rPr lang="en-US" sz="1100" b="0" i="0" u="none" strike="noStrike" cap="none" dirty="0" err="1">
                <a:solidFill>
                  <a:schemeClr val="dk1"/>
                </a:solidFill>
                <a:effectLst/>
                <a:highlight>
                  <a:srgbClr val="FFFFFF"/>
                </a:highlight>
                <a:latin typeface="Arial"/>
                <a:ea typeface="Arial"/>
                <a:cs typeface="Arial"/>
                <a:sym typeface="Arial"/>
              </a:rPr>
              <a:t>Anypoint</a:t>
            </a:r>
            <a:r>
              <a:rPr lang="en-US" sz="1100" b="0" i="0" u="none" strike="noStrike" cap="none" dirty="0">
                <a:solidFill>
                  <a:schemeClr val="dk1"/>
                </a:solidFill>
                <a:effectLst/>
                <a:highlight>
                  <a:srgbClr val="FFFFFF"/>
                </a:highlight>
                <a:latin typeface="Arial"/>
                <a:ea typeface="Arial"/>
                <a:cs typeface="Arial"/>
                <a:sym typeface="Arial"/>
              </a:rPr>
              <a:t> Platform -- and as of the Winter ‘22 release, in products built on the Salesforce Platform (as a Beta service).</a:t>
            </a:r>
          </a:p>
          <a:p>
            <a:pPr rtl="0"/>
            <a:endParaRPr lang="en-US" sz="1100" b="0" i="0" u="none" strike="noStrike" cap="none" dirty="0">
              <a:solidFill>
                <a:schemeClr val="dk1"/>
              </a:solidFill>
              <a:effectLst/>
              <a:latin typeface="Arial"/>
              <a:ea typeface="Arial"/>
              <a:cs typeface="Arial"/>
              <a:sym typeface="Arial"/>
            </a:endParaRPr>
          </a:p>
          <a:p>
            <a:pPr marL="0" rtl="0"/>
            <a:r>
              <a:rPr lang="en-US" sz="1100" b="0" i="0" u="none" strike="noStrike" cap="none" dirty="0">
                <a:solidFill>
                  <a:schemeClr val="dk1"/>
                </a:solidFill>
                <a:effectLst/>
                <a:latin typeface="Arial"/>
                <a:ea typeface="Arial"/>
                <a:cs typeface="Arial"/>
                <a:sym typeface="Arial"/>
              </a:rPr>
              <a:t>To use built-in authenticators:</a:t>
            </a:r>
            <a:endParaRPr lang="en-US" b="0" dirty="0">
              <a:effectLst/>
            </a:endParaRP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A user’s device, operating system, and browser all must support the </a:t>
            </a:r>
            <a:r>
              <a:rPr lang="en-US" sz="1100" b="0" i="0" u="sng" strike="noStrike" cap="none" dirty="0">
                <a:solidFill>
                  <a:schemeClr val="dk1"/>
                </a:solidFill>
                <a:effectLst/>
                <a:latin typeface="Arial"/>
                <a:ea typeface="Arial"/>
                <a:cs typeface="Arial"/>
                <a:sym typeface="Arial"/>
                <a:hlinkClick r:id="rId3"/>
              </a:rPr>
              <a:t>FIDO2 WebAuthn standard</a:t>
            </a:r>
            <a:r>
              <a:rPr lang="en-US" sz="1100" b="0" i="0" u="none" strike="noStrike" cap="none" dirty="0">
                <a:solidFill>
                  <a:schemeClr val="dk1"/>
                </a:solidFill>
                <a:effectLst/>
                <a:latin typeface="Arial"/>
                <a:ea typeface="Arial"/>
                <a:cs typeface="Arial"/>
                <a:sym typeface="Arial"/>
              </a:rPr>
              <a:t>.</a:t>
            </a:r>
          </a:p>
          <a:p>
            <a:pPr marL="0"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Built-in authenticators aren’t supported in non-Chromium versions of the Edge browser.</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The built-in authenticator service (such as Touch ID, Face ID, or Windows Hello) must be enabled and set up to verify a user’s identity via a biometric, PIN, or password.</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To use biometric authentication, a device must include a fingerprint, iris, or facial recognition scanner that’s supported by the built-in authenticator service.</a:t>
            </a:r>
          </a:p>
          <a:p>
            <a:pPr marL="0" rtl="0"/>
            <a:endParaRPr lang="en-US" b="0" dirty="0">
              <a:effectLst/>
            </a:endParaRPr>
          </a:p>
          <a:p>
            <a:pPr marL="0" rtl="0"/>
            <a:r>
              <a:rPr lang="en-US" b="0" dirty="0">
                <a:effectLst/>
              </a:rPr>
              <a:t>Note: This type of verification method is bound to the user’s device. If a user logs in from multiple computers (for example, a desktop workstation and a laptop), they need to register a built-in authenticator on each system – or also register an alternate verification method.</a:t>
            </a:r>
          </a:p>
          <a:p>
            <a:pPr marL="0" rtl="0"/>
            <a:br>
              <a:rPr lang="en-US" b="0" dirty="0">
                <a:effectLst/>
              </a:rPr>
            </a:br>
            <a:r>
              <a:rPr lang="en-US" sz="1100" b="0" i="0" u="none" strike="noStrike" cap="none" dirty="0">
                <a:solidFill>
                  <a:schemeClr val="dk1"/>
                </a:solidFill>
                <a:effectLst/>
                <a:latin typeface="Arial"/>
                <a:ea typeface="Arial"/>
                <a:cs typeface="Arial"/>
                <a:sym typeface="Arial"/>
              </a:rPr>
              <a:t>To learn more, see </a:t>
            </a:r>
            <a:r>
              <a:rPr lang="en-US" sz="1100" b="0" i="0" u="none" strike="noStrike" cap="none" dirty="0">
                <a:solidFill>
                  <a:schemeClr val="dk1"/>
                </a:solidFill>
                <a:effectLst/>
                <a:latin typeface="Arial"/>
                <a:ea typeface="Arial"/>
                <a:cs typeface="Arial"/>
                <a:sym typeface="Arial"/>
                <a:hlinkClick r:id="rId3"/>
              </a:rPr>
              <a:t>FIDO2: Web Authentication (WebAuthn)</a:t>
            </a:r>
            <a:r>
              <a:rPr lang="en-US" sz="1100" b="0" i="0" u="none" strike="noStrike" cap="none" dirty="0">
                <a:solidFill>
                  <a:schemeClr val="dk1"/>
                </a:solidFill>
                <a:effectLst/>
                <a:latin typeface="Arial"/>
                <a:ea typeface="Arial"/>
                <a:cs typeface="Arial"/>
                <a:sym typeface="Arial"/>
              </a:rPr>
              <a:t> or the documentation for your users' built-in authenticators.</a:t>
            </a:r>
            <a:endParaRPr lang="en-US" b="0" dirty="0">
              <a:effectLst/>
            </a:endParaRPr>
          </a:p>
          <a:p>
            <a:pPr marL="0" rtl="0"/>
            <a:endParaRPr lang="en-US" b="0" dirty="0">
              <a:effectLst/>
            </a:endParaRPr>
          </a:p>
          <a:p>
            <a:pPr marL="0" rtl="0"/>
            <a:br>
              <a:rPr lang="en-US" b="0" dirty="0">
                <a:effectLst/>
              </a:rPr>
            </a:br>
            <a:r>
              <a:rPr lang="en-US" sz="1100" b="1" i="0" u="none" strike="noStrike" cap="none" dirty="0">
                <a:solidFill>
                  <a:schemeClr val="dk1"/>
                </a:solidFill>
                <a:effectLst/>
                <a:latin typeface="Arial"/>
                <a:ea typeface="Arial"/>
                <a:cs typeface="Arial"/>
                <a:sym typeface="Arial"/>
              </a:rPr>
              <a:t>Behind the Scenes</a:t>
            </a:r>
            <a:endParaRPr lang="en-US" sz="1100" b="0" i="0" u="none" strike="noStrike" cap="none" dirty="0">
              <a:solidFill>
                <a:schemeClr val="dk1"/>
              </a:solidFill>
              <a:effectLst/>
              <a:latin typeface="Arial"/>
              <a:ea typeface="Arial"/>
              <a:cs typeface="Arial"/>
              <a:sym typeface="Arial"/>
            </a:endParaRPr>
          </a:p>
          <a:p>
            <a:pPr marL="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Built-in authenticator support is based on the</a:t>
            </a:r>
            <a:r>
              <a:rPr lang="en-US" sz="1100" b="0" i="0" u="sng" strike="noStrike" cap="none" dirty="0">
                <a:solidFill>
                  <a:schemeClr val="dk1"/>
                </a:solidFill>
                <a:effectLst/>
                <a:latin typeface="Arial"/>
                <a:ea typeface="Arial"/>
                <a:cs typeface="Arial"/>
                <a:sym typeface="Arial"/>
                <a:hlinkClick r:id="rId4"/>
              </a:rPr>
              <a:t> FIDO2 and WebAuthn specifications</a:t>
            </a:r>
            <a:r>
              <a:rPr lang="en-US" sz="1100" b="0" i="0" u="none" strike="noStrike" cap="none" dirty="0">
                <a:solidFill>
                  <a:schemeClr val="dk1"/>
                </a:solidFill>
                <a:effectLst/>
                <a:latin typeface="Arial"/>
                <a:ea typeface="Arial"/>
                <a:cs typeface="Arial"/>
                <a:sym typeface="Arial"/>
              </a:rPr>
              <a:t>.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Registering a built-in authenticator creates a pair of private and public keys that are unique to the user’s account.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The private key is stored safely on the user’s desktop or mobile device and is secured by the user’s biometric data. The private key and the user’s biometric data never leave the user’s device and are never shared with Salesforce.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When a user logs in to their account, the browser calls the device’s operating system to launch the user’s registered built-in authenticator. Depending on the user’s browser and operating system, the user verifies their identity with an authenticator like Touch ID, Face ID, or Windows Hello.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WebAuthn-compliant built-in authenticators are resistant to phishing and man-in-the-middle attacks. A main reason for this is because a user’s private key is bound to a domain associated with the user’s account. For example, let’s say a user is tricked into using a malicious site. When the site prompts the built-in authenticator to approve the login request, the authenticator recognizes that the site’s domain isn’t as expected and prevents the user from logging in.</a:t>
            </a:r>
          </a:p>
          <a:p>
            <a:pPr marL="0" rtl="0"/>
            <a:br>
              <a:rPr lang="en-US" b="0" dirty="0">
                <a:effectLst/>
              </a:rPr>
            </a:br>
            <a:br>
              <a:rPr lang="en-US" dirty="0"/>
            </a:br>
            <a:endParaRPr sz="1100" b="1" dirty="0"/>
          </a:p>
        </p:txBody>
      </p:sp>
    </p:spTree>
    <p:extLst>
      <p:ext uri="{BB962C8B-B14F-4D97-AF65-F5344CB8AC3E}">
        <p14:creationId xmlns:p14="http://schemas.microsoft.com/office/powerpoint/2010/main" val="27695783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7"/>
        <p:cNvGrpSpPr/>
        <p:nvPr/>
      </p:nvGrpSpPr>
      <p:grpSpPr>
        <a:xfrm>
          <a:off x="0" y="0"/>
          <a:ext cx="0" cy="0"/>
          <a:chOff x="0" y="0"/>
          <a:chExt cx="0" cy="0"/>
        </a:xfrm>
      </p:grpSpPr>
      <p:sp>
        <p:nvSpPr>
          <p:cNvPr id="1348" name="Google Shape;1348;g8afcec9092_60_1712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9" name="Google Shape;1349;g8afcec9092_60_17129: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After MFA is enabled, in order to log in, affected users must register at least one verification method to connect it to their Salesforce account.</a:t>
            </a:r>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US" sz="1200" dirty="0"/>
              <a:t>Step 1: If you’re supporting an authenticator app like Salesforce Authenticator, users must download and install the app. If you opt to deploy security keys, you need to purchase and distribute keys to your users.</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US" sz="1200" dirty="0"/>
              <a:t>Step 2: The registration process is automatically initiated the first time a user tries to log in after they’ve been enabled for MFA. The process walks the user through connecting their verification method to their Salesforce account. </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US" sz="1200" dirty="0"/>
              <a:t>Step 3: Each time an MFA-enabled user logs in, they’re prompted to provide their verification method after they enter their username and password.</a:t>
            </a: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1"/>
        <p:cNvGrpSpPr/>
        <p:nvPr/>
      </p:nvGrpSpPr>
      <p:grpSpPr>
        <a:xfrm>
          <a:off x="0" y="0"/>
          <a:ext cx="0" cy="0"/>
          <a:chOff x="0" y="0"/>
          <a:chExt cx="0" cy="0"/>
        </a:xfrm>
      </p:grpSpPr>
      <p:sp>
        <p:nvSpPr>
          <p:cNvPr id="1392" name="Google Shape;1392;g9a2a2eb7a5_16_462:notes"/>
          <p:cNvSpPr txBox="1">
            <a:spLocks noGrp="1"/>
          </p:cNvSpPr>
          <p:nvPr>
            <p:ph type="body" idx="1"/>
          </p:nvPr>
        </p:nvSpPr>
        <p:spPr>
          <a:xfrm>
            <a:off x="399118" y="4343400"/>
            <a:ext cx="60597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000" dirty="0">
                <a:highlight>
                  <a:srgbClr val="FFFFFF"/>
                </a:highlight>
              </a:rPr>
              <a:t>Notes:</a:t>
            </a:r>
            <a:endParaRPr sz="1000" dirty="0">
              <a:highlight>
                <a:srgbClr val="FFFFFF"/>
              </a:highlight>
            </a:endParaRPr>
          </a:p>
          <a:p>
            <a:pPr marL="0" lvl="0" indent="0" algn="l" rtl="0">
              <a:spcBef>
                <a:spcPts val="500"/>
              </a:spcBef>
              <a:spcAft>
                <a:spcPts val="0"/>
              </a:spcAft>
              <a:buNone/>
            </a:pPr>
            <a:r>
              <a:rPr lang="en-US" sz="1000" dirty="0">
                <a:highlight>
                  <a:srgbClr val="FFFFFF"/>
                </a:highlight>
              </a:rPr>
              <a:t>For manageability, Salesforce recommends </a:t>
            </a:r>
            <a:r>
              <a:rPr lang="en-US" sz="1000">
                <a:highlight>
                  <a:srgbClr val="FFFFFF"/>
                </a:highlight>
              </a:rPr>
              <a:t>that admins </a:t>
            </a:r>
            <a:r>
              <a:rPr lang="en-US" sz="1000" dirty="0">
                <a:highlight>
                  <a:srgbClr val="FFFFFF"/>
                </a:highlight>
              </a:rPr>
              <a:t>break up their MFA project into three phases.</a:t>
            </a:r>
          </a:p>
          <a:p>
            <a:pPr marL="171450" lvl="0" indent="-171450" algn="l" rtl="0">
              <a:spcBef>
                <a:spcPts val="500"/>
              </a:spcBef>
              <a:spcAft>
                <a:spcPts val="0"/>
              </a:spcAft>
              <a:buFont typeface="Arial" panose="020B0604020202020204" pitchFamily="34" charset="0"/>
              <a:buChar char="•"/>
            </a:pPr>
            <a:r>
              <a:rPr lang="en-US" sz="1000" b="1" dirty="0">
                <a:highlight>
                  <a:srgbClr val="FFFFFF"/>
                </a:highlight>
              </a:rPr>
              <a:t>Get Ready</a:t>
            </a:r>
            <a:r>
              <a:rPr lang="en-US" sz="1000" dirty="0">
                <a:highlight>
                  <a:srgbClr val="FFFFFF"/>
                </a:highlight>
              </a:rPr>
              <a:t>:  Start by evaluating and planning the work.</a:t>
            </a:r>
          </a:p>
          <a:p>
            <a:pPr marL="171450" lvl="0" indent="-171450" algn="l" rtl="0">
              <a:spcBef>
                <a:spcPts val="500"/>
              </a:spcBef>
              <a:spcAft>
                <a:spcPts val="0"/>
              </a:spcAft>
              <a:buFont typeface="Arial" panose="020B0604020202020204" pitchFamily="34" charset="0"/>
              <a:buChar char="•"/>
            </a:pPr>
            <a:r>
              <a:rPr lang="en-US" sz="1000" b="1" dirty="0">
                <a:highlight>
                  <a:srgbClr val="FFFFFF"/>
                </a:highlight>
              </a:rPr>
              <a:t>Roll Out</a:t>
            </a:r>
            <a:r>
              <a:rPr lang="en-US" sz="1000" dirty="0">
                <a:highlight>
                  <a:srgbClr val="FFFFFF"/>
                </a:highlight>
              </a:rPr>
              <a:t>:  Execute a change management plan, implement MFA, and then launch it to users.</a:t>
            </a:r>
          </a:p>
          <a:p>
            <a:pPr marL="171450" lvl="0" indent="-171450" algn="l" rtl="0">
              <a:spcBef>
                <a:spcPts val="500"/>
              </a:spcBef>
              <a:spcAft>
                <a:spcPts val="0"/>
              </a:spcAft>
              <a:buFont typeface="Arial" panose="020B0604020202020204" pitchFamily="34" charset="0"/>
              <a:buChar char="•"/>
            </a:pPr>
            <a:r>
              <a:rPr lang="en-US" sz="1000" b="1" dirty="0">
                <a:highlight>
                  <a:srgbClr val="FFFFFF"/>
                </a:highlight>
              </a:rPr>
              <a:t>Manage</a:t>
            </a:r>
            <a:r>
              <a:rPr lang="en-US" sz="1000" dirty="0">
                <a:highlight>
                  <a:srgbClr val="FFFFFF"/>
                </a:highlight>
              </a:rPr>
              <a:t>:  Make sure users are successfully logging in with MFA and getting the support they need.</a:t>
            </a:r>
          </a:p>
          <a:p>
            <a:pPr marL="0" lvl="0" indent="0" algn="l" rtl="0">
              <a:spcBef>
                <a:spcPts val="500"/>
              </a:spcBef>
              <a:spcAft>
                <a:spcPts val="0"/>
              </a:spcAft>
              <a:buFont typeface="Arial" panose="020B0604020202020204" pitchFamily="34" charset="0"/>
              <a:buNone/>
            </a:pPr>
            <a:endParaRPr lang="en-US" sz="1000" dirty="0">
              <a:highlight>
                <a:srgbClr val="FFFFFF"/>
              </a:highlight>
            </a:endParaRPr>
          </a:p>
          <a:p>
            <a:pPr marL="0" lvl="0" indent="0" algn="l" rtl="0">
              <a:spcBef>
                <a:spcPts val="500"/>
              </a:spcBef>
              <a:spcAft>
                <a:spcPts val="0"/>
              </a:spcAft>
              <a:buFont typeface="Arial" panose="020B0604020202020204" pitchFamily="34" charset="0"/>
              <a:buNone/>
            </a:pPr>
            <a:r>
              <a:rPr lang="en-US" sz="1000" dirty="0">
                <a:highlight>
                  <a:srgbClr val="FFFFFF"/>
                </a:highlight>
              </a:rPr>
              <a:t>For more guidance, see </a:t>
            </a:r>
            <a:r>
              <a:rPr lang="en-US" sz="1000" b="1" dirty="0">
                <a:highlight>
                  <a:srgbClr val="FFFFFF"/>
                </a:highlight>
              </a:rPr>
              <a:t>How to Roll Out Multi-Factor Authentication </a:t>
            </a:r>
            <a:r>
              <a:rPr lang="en-US" sz="1000" dirty="0">
                <a:highlight>
                  <a:srgbClr val="FFFFFF"/>
                </a:highlight>
              </a:rPr>
              <a:t>in Salesforce Help (available at </a:t>
            </a:r>
            <a:r>
              <a:rPr lang="en-US" sz="1000" dirty="0"/>
              <a:t>https://</a:t>
            </a:r>
            <a:r>
              <a:rPr lang="en-US" sz="1000" dirty="0" err="1"/>
              <a:t>help.salesforce.com</a:t>
            </a:r>
            <a:r>
              <a:rPr lang="en-US" sz="1000" dirty="0"/>
              <a:t>/</a:t>
            </a:r>
            <a:r>
              <a:rPr lang="en-US" sz="1000" dirty="0" err="1"/>
              <a:t>articleView?id</a:t>
            </a:r>
            <a:r>
              <a:rPr lang="en-US" sz="1000" dirty="0"/>
              <a:t>=</a:t>
            </a:r>
            <a:r>
              <a:rPr lang="en-US" sz="1000" dirty="0" err="1"/>
              <a:t>sf.mfa_welcome_to_mfa.htm</a:t>
            </a:r>
            <a:r>
              <a:rPr lang="en-US" sz="1000" dirty="0"/>
              <a:t>)</a:t>
            </a:r>
            <a:endParaRPr lang="en-US" sz="1000" dirty="0">
              <a:highlight>
                <a:srgbClr val="FFFFFF"/>
              </a:highlight>
            </a:endParaRPr>
          </a:p>
          <a:p>
            <a:pPr marL="171450" lvl="0" indent="-171450" algn="l" rtl="0">
              <a:spcBef>
                <a:spcPts val="500"/>
              </a:spcBef>
              <a:spcAft>
                <a:spcPts val="0"/>
              </a:spcAft>
              <a:buFont typeface="Arial" panose="020B0604020202020204" pitchFamily="34" charset="0"/>
              <a:buChar char="•"/>
            </a:pPr>
            <a:endParaRPr lang="en-US" sz="1000" dirty="0">
              <a:highlight>
                <a:srgbClr val="FFFFFF"/>
              </a:highlight>
            </a:endParaRPr>
          </a:p>
        </p:txBody>
      </p:sp>
      <p:sp>
        <p:nvSpPr>
          <p:cNvPr id="1393" name="Google Shape;1393;g9a2a2eb7a5_16_462: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98107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2"/>
        <p:cNvGrpSpPr/>
        <p:nvPr/>
      </p:nvGrpSpPr>
      <p:grpSpPr>
        <a:xfrm>
          <a:off x="0" y="0"/>
          <a:ext cx="0" cy="0"/>
          <a:chOff x="0" y="0"/>
          <a:chExt cx="0" cy="0"/>
        </a:xfrm>
      </p:grpSpPr>
      <p:sp>
        <p:nvSpPr>
          <p:cNvPr id="1413" name="Google Shape;1413;g9a2a2eb7a5_16_2747: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4" name="Google Shape;1414;g9a2a2eb7a5_16_2747: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165100" marR="0" lvl="0" indent="-165100" algn="l" rtl="0">
              <a:spcBef>
                <a:spcPts val="0"/>
              </a:spcBef>
              <a:spcAft>
                <a:spcPts val="0"/>
              </a:spcAft>
              <a:buClr>
                <a:schemeClr val="dk1"/>
              </a:buClr>
              <a:buSzPts val="1000"/>
              <a:buFont typeface="Arial"/>
              <a:buChar char="•"/>
            </a:pPr>
            <a:r>
              <a:rPr lang="en-US" sz="1100" b="0" i="0" u="none" strike="noStrike" cap="none" dirty="0">
                <a:solidFill>
                  <a:schemeClr val="dk1"/>
                </a:solidFill>
                <a:latin typeface="Arial"/>
                <a:ea typeface="Arial"/>
                <a:cs typeface="Arial"/>
                <a:sym typeface="Arial"/>
              </a:rPr>
              <a:t>Let your audience know that there is lots of information and plenty of resources available to help them learn how to prepare for and roll out MFA.</a:t>
            </a:r>
            <a:endParaRPr lang="en-US" sz="1800" dirty="0"/>
          </a:p>
          <a:p>
            <a:pPr marL="165100" marR="0" lvl="0" indent="-165100" algn="l" rtl="0">
              <a:spcBef>
                <a:spcPts val="0"/>
              </a:spcBef>
              <a:spcAft>
                <a:spcPts val="0"/>
              </a:spcAft>
              <a:buClr>
                <a:schemeClr val="dk1"/>
              </a:buClr>
              <a:buSzPts val="1000"/>
              <a:buFont typeface="Arial"/>
              <a:buChar char="•"/>
            </a:pPr>
            <a:r>
              <a:rPr lang="en-US" sz="1100" b="0" i="0" u="none" strike="noStrike" cap="none" dirty="0">
                <a:solidFill>
                  <a:schemeClr val="dk1"/>
                </a:solidFill>
                <a:latin typeface="Arial"/>
                <a:ea typeface="Arial"/>
                <a:cs typeface="Arial"/>
                <a:sym typeface="Arial"/>
              </a:rPr>
              <a:t>Ask if anyone has any questions, </a:t>
            </a:r>
            <a:r>
              <a:rPr lang="en-US" sz="1100" b="0" i="0" u="none" strike="noStrike" cap="none">
                <a:solidFill>
                  <a:schemeClr val="dk1"/>
                </a:solidFill>
                <a:latin typeface="Arial"/>
                <a:ea typeface="Arial"/>
                <a:cs typeface="Arial"/>
                <a:sym typeface="Arial"/>
              </a:rPr>
              <a:t>then discuss </a:t>
            </a:r>
            <a:r>
              <a:rPr lang="en-US" sz="1100" b="0" i="0" u="none" strike="noStrike" cap="none" dirty="0">
                <a:solidFill>
                  <a:schemeClr val="dk1"/>
                </a:solidFill>
                <a:latin typeface="Arial"/>
                <a:ea typeface="Arial"/>
                <a:cs typeface="Arial"/>
                <a:sym typeface="Arial"/>
              </a:rPr>
              <a:t>any questions or concerns they may have.</a:t>
            </a:r>
            <a:endParaRPr lang="en-US" sz="1800" dirty="0"/>
          </a:p>
          <a:p>
            <a:pPr marL="0" lvl="0" indent="0" algn="l" rtl="0">
              <a:spcBef>
                <a:spcPts val="0"/>
              </a:spcBef>
              <a:spcAft>
                <a:spcPts val="0"/>
              </a:spcAft>
              <a:buNone/>
            </a:pPr>
            <a:endParaRPr sz="11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g6b8045900b_102_95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078" name="Google Shape;1078;g6b8045900b_102_953: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1"/>
        <p:cNvGrpSpPr/>
        <p:nvPr/>
      </p:nvGrpSpPr>
      <p:grpSpPr>
        <a:xfrm>
          <a:off x="0" y="0"/>
          <a:ext cx="0" cy="0"/>
          <a:chOff x="0" y="0"/>
          <a:chExt cx="0" cy="0"/>
        </a:xfrm>
      </p:grpSpPr>
      <p:sp>
        <p:nvSpPr>
          <p:cNvPr id="1402" name="Google Shape;1402;g6b8045900b_102_127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403" name="Google Shape;1403;g6b8045900b_102_1271: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4"/>
        <p:cNvGrpSpPr/>
        <p:nvPr/>
      </p:nvGrpSpPr>
      <p:grpSpPr>
        <a:xfrm>
          <a:off x="0" y="0"/>
          <a:ext cx="0" cy="0"/>
          <a:chOff x="0" y="0"/>
          <a:chExt cx="0" cy="0"/>
        </a:xfrm>
      </p:grpSpPr>
      <p:sp>
        <p:nvSpPr>
          <p:cNvPr id="1085" name="Google Shape;1085;g6b8045900b_102_1274: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086" name="Google Shape;1086;g6b8045900b_102_1274: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3"/>
        <p:cNvGrpSpPr/>
        <p:nvPr/>
      </p:nvGrpSpPr>
      <p:grpSpPr>
        <a:xfrm>
          <a:off x="0" y="0"/>
          <a:ext cx="0" cy="0"/>
          <a:chOff x="0" y="0"/>
          <a:chExt cx="0" cy="0"/>
        </a:xfrm>
      </p:grpSpPr>
      <p:sp>
        <p:nvSpPr>
          <p:cNvPr id="1094" name="Google Shape;1094;g8afcec9092_60_117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5" name="Google Shape;1095;g8afcec9092_60_117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In today’s security landscape, threats are growing increasingly common and more sophisticated. The types of attacks that can cripple businesses and exploit consumers </a:t>
            </a:r>
            <a:r>
              <a:rPr lang="en-US" sz="1200" dirty="0">
                <a:hlinkClick r:id="rId3"/>
              </a:rPr>
              <a:t>are on the rise</a:t>
            </a:r>
            <a:r>
              <a:rPr lang="en-US" sz="1200" dirty="0"/>
              <a:t>. </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With more people needing to work from home, it’s even more important to implement stronger measures of account access. </a:t>
            </a:r>
            <a:r>
              <a:rPr lang="en-US" sz="1100" b="0" i="0" u="none" strike="noStrike" cap="none" dirty="0">
                <a:solidFill>
                  <a:schemeClr val="dk1"/>
                </a:solidFill>
                <a:effectLst/>
                <a:latin typeface="Arial"/>
                <a:ea typeface="Arial"/>
                <a:cs typeface="Arial"/>
                <a:sym typeface="Arial"/>
              </a:rPr>
              <a:t>A key part of a strong  security strategy is safeguarding access to Salesforce user accounts. On their own, usernames and passwords no longer provide sufficient protection because of their susceptibility to common threats like phishing attacks. </a:t>
            </a:r>
          </a:p>
        </p:txBody>
      </p:sp>
    </p:spTree>
    <p:extLst>
      <p:ext uri="{BB962C8B-B14F-4D97-AF65-F5344CB8AC3E}">
        <p14:creationId xmlns:p14="http://schemas.microsoft.com/office/powerpoint/2010/main" val="2326111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r>
              <a:rPr lang="en-US" dirty="0"/>
              <a:t>Notes:</a:t>
            </a: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b="0" i="0" u="none" strike="noStrike" cap="none" dirty="0">
                <a:solidFill>
                  <a:schemeClr val="dk1"/>
                </a:solidFill>
                <a:effectLst/>
                <a:latin typeface="Arial"/>
                <a:ea typeface="Arial"/>
                <a:cs typeface="Arial"/>
                <a:sym typeface="Arial"/>
              </a:rPr>
              <a:t>Most of us know about phishing by now. Phishing is when an attacker sends an email that contains a link to a malicious website. If someone clicks on the link, they can be redirected to a fake version of a login form which, when used by the unsuspecting user, allows the hacker to acquire the user’s credentials. Phishing websites can also install malware on the user’s computer, which allows the attacker to collect sensitive data about the user.</a:t>
            </a:r>
            <a:br>
              <a:rPr lang="en-US" b="0" dirty="0">
                <a:effectLst/>
              </a:rPr>
            </a:br>
            <a:br>
              <a:rPr lang="en-US" b="0" dirty="0">
                <a:effectLst/>
              </a:rPr>
            </a:br>
            <a:r>
              <a:rPr lang="en-US" sz="1100" b="0" i="0" u="none" strike="noStrike" cap="none" dirty="0">
                <a:solidFill>
                  <a:schemeClr val="dk1"/>
                </a:solidFill>
                <a:effectLst/>
                <a:latin typeface="Arial"/>
                <a:ea typeface="Arial"/>
                <a:cs typeface="Arial"/>
                <a:sym typeface="Arial"/>
              </a:rPr>
              <a:t>Here are some more reasons to add extra protection against phishing attacks: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It was the top threat action in 2019</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It was involved in 32% of confirmed breaches, and 78% of cyber-espionage incidents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28% of breaches involved malware infections, and 29% involved the use of stolen credentials (both are frequently accomplished through phishing attacks)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30% of phishing messages are opened by targeted users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endParaRPr lang="en-US" sz="1100" b="0" i="0" u="none" strike="noStrike" cap="none" dirty="0">
              <a:solidFill>
                <a:schemeClr val="dk1"/>
              </a:solidFill>
              <a:effectLst/>
              <a:latin typeface="Arial"/>
              <a:cs typeface="Arial"/>
              <a:sym typeface="Arial"/>
            </a:endParaRP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dirty="0"/>
              <a:t>Sources:</a:t>
            </a: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u="sng" dirty="0">
                <a:solidFill>
                  <a:srgbClr val="1155CC"/>
                </a:solidFill>
                <a:hlinkClick r:id="rId3">
                  <a:extLst>
                    <a:ext uri="{A12FA001-AC4F-418D-AE19-62706E023703}">
                      <ahyp:hlinkClr xmlns:ahyp="http://schemas.microsoft.com/office/drawing/2018/hyperlinkcolor" val="tx"/>
                    </a:ext>
                  </a:extLst>
                </a:hlinkClick>
              </a:rPr>
              <a:t>https://www.computerweekly.com/news/252483207/Vast-majority-of-cyber-attacks-are-easy-to-stop-says-Verizon</a:t>
            </a:r>
            <a:endParaRPr lang="en-US" sz="1100" u="sng" dirty="0">
              <a:solidFill>
                <a:srgbClr val="1155CC"/>
              </a:solidFill>
            </a:endParaRP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u="sng" dirty="0">
                <a:solidFill>
                  <a:srgbClr val="1155CC"/>
                </a:solidFill>
                <a:hlinkClick r:id="rId4">
                  <a:extLst>
                    <a:ext uri="{A12FA001-AC4F-418D-AE19-62706E023703}">
                      <ahyp:hlinkClr xmlns:ahyp="http://schemas.microsoft.com/office/drawing/2018/hyperlinkcolor" val="tx"/>
                    </a:ext>
                  </a:extLst>
                </a:hlinkClick>
              </a:rPr>
              <a:t>https://www.cisco.com/c/en/us/products/security/common-cyberattacks.html#~how-cyber-attacks-work</a:t>
            </a:r>
            <a:endParaRPr lang="en-US" sz="1100" u="sng" dirty="0">
              <a:solidFill>
                <a:srgbClr val="1155CC"/>
              </a:solidFill>
            </a:endParaRP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u="sng" dirty="0">
                <a:solidFill>
                  <a:srgbClr val="1155CC"/>
                </a:solidFill>
                <a:hlinkClick r:id="rId5">
                  <a:extLst>
                    <a:ext uri="{A12FA001-AC4F-418D-AE19-62706E023703}">
                      <ahyp:hlinkClr xmlns:ahyp="http://schemas.microsoft.com/office/drawing/2018/hyperlinkcolor" val="tx"/>
                    </a:ext>
                  </a:extLst>
                </a:hlinkClick>
              </a:rPr>
              <a:t>https://enterprise.verizon.com/resources/reports/dbir/</a:t>
            </a:r>
            <a:endParaRPr lang="en-US" sz="1100" u="sng" dirty="0">
              <a:solidFill>
                <a:srgbClr val="1155CC"/>
              </a:solidFill>
            </a:endParaRPr>
          </a:p>
          <a:p>
            <a:endParaRPr lang="en-US" dirty="0"/>
          </a:p>
        </p:txBody>
      </p:sp>
    </p:spTree>
    <p:extLst>
      <p:ext uri="{BB962C8B-B14F-4D97-AF65-F5344CB8AC3E}">
        <p14:creationId xmlns:p14="http://schemas.microsoft.com/office/powerpoint/2010/main" val="30145963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228600" indent="0" algn="l"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Notes:</a:t>
            </a:r>
          </a:p>
          <a:p>
            <a:pPr marL="228600" indent="0" algn="l"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There are a lot of reasons why bad actors may want to get access to Salesforce accounts. Depending on the level of access they gain, they can:</a:t>
            </a:r>
            <a:endParaRPr lang="en-US" b="0" dirty="0">
              <a:effectLst/>
            </a:endParaRP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Sell a user’s Salesforce credentials on the black market</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Assume the identity of a real user and gain access to critical data or systems (including customers’ data)</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Send spam email from legitimate user accounts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Get access to stored financial instruments or loyalty points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Make high-value purchases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Add card skimming code to a site</a:t>
            </a:r>
          </a:p>
          <a:p>
            <a:pPr marL="228600" indent="0" algn="l" rtl="0">
              <a:buFont typeface="Arial" panose="020B0604020202020204" pitchFamily="34" charset="0"/>
              <a:buNone/>
            </a:pPr>
            <a:br>
              <a:rPr lang="en-US" b="0" dirty="0">
                <a:effectLst/>
              </a:rPr>
            </a:br>
            <a:r>
              <a:rPr lang="en-US" sz="1100" b="0" i="0" u="none" strike="noStrike" cap="none" dirty="0">
                <a:solidFill>
                  <a:schemeClr val="dk1"/>
                </a:solidFill>
                <a:effectLst/>
                <a:latin typeface="Arial"/>
                <a:ea typeface="Arial"/>
                <a:cs typeface="Arial"/>
                <a:sym typeface="Arial"/>
              </a:rPr>
              <a:t>This can all have a negative impact on your business in the form of:</a:t>
            </a:r>
            <a:endParaRPr lang="en-US" b="0" dirty="0">
              <a:effectLst/>
            </a:endParaRP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Lost revenue</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Brand damage</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GDPR violations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or other fines</a:t>
            </a:r>
          </a:p>
          <a:p>
            <a:endParaRPr lang="en-US" dirty="0"/>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b="0" i="0" u="none" strike="noStrike" cap="none" dirty="0">
                <a:solidFill>
                  <a:schemeClr val="dk1"/>
                </a:solidFill>
                <a:effectLst/>
                <a:latin typeface="Arial"/>
                <a:ea typeface="Arial"/>
                <a:cs typeface="Arial"/>
                <a:sym typeface="Arial"/>
              </a:rPr>
              <a:t>This is where multi-factor authentication comes in. It's one of the simplest, most effective ways to prevent unauthorized account access and safeguard business and customer data. </a:t>
            </a:r>
            <a:endParaRPr lang="en-US" dirty="0"/>
          </a:p>
        </p:txBody>
      </p:sp>
    </p:spTree>
    <p:extLst>
      <p:ext uri="{BB962C8B-B14F-4D97-AF65-F5344CB8AC3E}">
        <p14:creationId xmlns:p14="http://schemas.microsoft.com/office/powerpoint/2010/main" val="2979503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2"/>
        <p:cNvGrpSpPr/>
        <p:nvPr/>
      </p:nvGrpSpPr>
      <p:grpSpPr>
        <a:xfrm>
          <a:off x="0" y="0"/>
          <a:ext cx="0" cy="0"/>
          <a:chOff x="0" y="0"/>
          <a:chExt cx="0" cy="0"/>
        </a:xfrm>
      </p:grpSpPr>
      <p:sp>
        <p:nvSpPr>
          <p:cNvPr id="1123" name="Google Shape;1123;g8afcec9092_60_359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4" name="Google Shape;1124;g8afcec9092_60_359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One of the simplest, most effective ways to help prevent unauthorized account access and protect Salesforce and customer data is through employing multi-factor authentication (MFA – also known as 2FA). MFA adds an extra layer of security to the Salesforce login process by requiring users to verify their identity with two or more pieces of evidence (or “factors”) to prove they are who they say they are. </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One factor is something the user knows, such as their username and password combination. Other factors are </a:t>
            </a:r>
            <a:r>
              <a:rPr lang="en-US" sz="1200" i="1" dirty="0"/>
              <a:t>verification methods</a:t>
            </a:r>
            <a:r>
              <a:rPr lang="en-US" sz="1200" dirty="0"/>
              <a:t> that the user has, like the code from an authenticator app on a mobile device.</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A familiar example of MFA at work is the two factors needed to withdraw money from an ATM. Your ATM card is the “something you have” and your PIN is the “something you know”.</a:t>
            </a:r>
            <a:endParaRPr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1"/>
        <p:cNvGrpSpPr/>
        <p:nvPr/>
      </p:nvGrpSpPr>
      <p:grpSpPr>
        <a:xfrm>
          <a:off x="0" y="0"/>
          <a:ext cx="0" cy="0"/>
          <a:chOff x="0" y="0"/>
          <a:chExt cx="0" cy="0"/>
        </a:xfrm>
      </p:grpSpPr>
      <p:sp>
        <p:nvSpPr>
          <p:cNvPr id="1152" name="Google Shape;1152;g8afcec9092_60_909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3" name="Google Shape;1153;g8afcec9092_60_909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MFA can prevent some of the most common types of attacks.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Using usernames and passwords alone does not provide sufficient protection because it’s easy for bad actors to exploit weak or reused passwords.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MFA ties user access to multiple, </a:t>
            </a:r>
            <a:r>
              <a:rPr lang="en-US" sz="1200" i="1" dirty="0"/>
              <a:t>different</a:t>
            </a:r>
            <a:r>
              <a:rPr lang="en-US" sz="1200" dirty="0"/>
              <a:t> types of authentication factors, making it much harder for common threats like phishing attacks or credential stuffing to succeed -- which ultimately makes your Salesforce environment safer from unauthorized access by bad actors.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For example, even if a user’s password is stolen, the odds are very low that an attacker will also be able to guess or hack the code from a user’s authentication app.</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228600" indent="0" rtl="0">
              <a:buFont typeface="Arial" panose="020B0604020202020204" pitchFamily="34" charset="0"/>
              <a:buNone/>
            </a:pPr>
            <a:r>
              <a:rPr lang="en-US" dirty="0"/>
              <a:t>Notes:</a:t>
            </a:r>
          </a:p>
          <a:p>
            <a:pPr marL="228600" indent="0" rtl="0">
              <a:buFont typeface="Arial" panose="020B0604020202020204" pitchFamily="34" charset="0"/>
              <a:buNone/>
            </a:pPr>
            <a:r>
              <a:rPr lang="en-US" dirty="0"/>
              <a:t>For all these reasons, Salesforce has announced a future requirement for MFA. </a:t>
            </a:r>
            <a:r>
              <a:rPr lang="en-US" sz="1100" b="0" i="0" u="none" strike="noStrike" cap="none" dirty="0">
                <a:solidFill>
                  <a:schemeClr val="dk1"/>
                </a:solidFill>
                <a:effectLst/>
                <a:latin typeface="Arial"/>
                <a:ea typeface="Arial"/>
                <a:cs typeface="Arial"/>
                <a:sym typeface="Arial"/>
              </a:rPr>
              <a:t>Beginning February 1, 2022, Salesforce will begin requiring customers to enable MFA in order to access Salesforce products.</a:t>
            </a:r>
            <a:endParaRPr lang="en-US" b="0" dirty="0">
              <a:effectLst/>
            </a:endParaRPr>
          </a:p>
          <a:p>
            <a:endParaRPr lang="en-US" sz="1100" b="0" i="0" u="none" strike="noStrike" cap="none" dirty="0">
              <a:solidFill>
                <a:schemeClr val="dk1"/>
              </a:solidFill>
              <a:effectLst/>
              <a:latin typeface="Arial"/>
              <a:ea typeface="Arial"/>
              <a:cs typeface="Arial"/>
              <a:sym typeface="Arial"/>
            </a:endParaRPr>
          </a:p>
          <a:p>
            <a:pPr marL="228600" indent="0"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As security threats grow increasingly common, protecting account access is more and more important. As a result, Salesforce is doubling down to help customers adapt to a new reality, and to do it while maintaining secure control over their systems and data.</a:t>
            </a:r>
            <a:endParaRPr lang="en-US" b="0" dirty="0">
              <a:effectLst/>
            </a:endParaRPr>
          </a:p>
          <a:p>
            <a:endParaRPr lang="en-US" dirty="0"/>
          </a:p>
          <a:p>
            <a:pPr rtl="0"/>
            <a:r>
              <a:rPr lang="en-US" sz="1100" b="0" i="0" u="none" strike="noStrike" cap="none" dirty="0">
                <a:solidFill>
                  <a:schemeClr val="dk1"/>
                </a:solidFill>
                <a:effectLst/>
                <a:latin typeface="Arial"/>
                <a:ea typeface="Arial"/>
                <a:cs typeface="Arial"/>
                <a:sym typeface="Arial"/>
              </a:rPr>
              <a:t>To ensure that MFA is enabled for all internal Salesforce users, customers can: </a:t>
            </a:r>
          </a:p>
          <a:p>
            <a:pPr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Enable MFA for users who log in to Salesforce products (including partner solutions) through the user interface. </a:t>
            </a:r>
          </a:p>
          <a:p>
            <a:pPr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Use their SSO provider’s MFA service</a:t>
            </a:r>
          </a:p>
          <a:p>
            <a:pPr rtl="0"/>
            <a:endParaRPr lang="en-US" sz="1100" b="0" i="0" u="none" strike="noStrike" cap="none" dirty="0">
              <a:solidFill>
                <a:schemeClr val="dk1"/>
              </a:solidFill>
              <a:effectLst/>
              <a:latin typeface="Arial"/>
              <a:ea typeface="Arial"/>
              <a:cs typeface="Arial"/>
              <a:sym typeface="Arial"/>
            </a:endParaRPr>
          </a:p>
          <a:p>
            <a:pPr marL="228600" indent="0"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If customers have a mix of SSO and non-SSO users, they can use both approaches. Salesforce products include MFA functionality at no extra cost.</a:t>
            </a:r>
          </a:p>
          <a:p>
            <a:pPr marL="228600" indent="0" rtl="0">
              <a:buFont typeface="Arial" panose="020B0604020202020204" pitchFamily="34" charset="0"/>
              <a:buNone/>
            </a:pPr>
            <a:endParaRPr lang="en-US" sz="1100" b="0" i="0" u="none" strike="noStrike" cap="none" dirty="0">
              <a:solidFill>
                <a:schemeClr val="dk1"/>
              </a:solidFill>
              <a:effectLst/>
              <a:latin typeface="Arial"/>
              <a:ea typeface="Arial"/>
              <a:cs typeface="Arial"/>
              <a:sym typeface="Arial"/>
            </a:endParaRPr>
          </a:p>
          <a:p>
            <a:pPr marL="228600" indent="0" rtl="0">
              <a:buFont typeface="Arial" panose="020B0604020202020204" pitchFamily="34" charset="0"/>
              <a:buNone/>
            </a:pPr>
            <a:r>
              <a:rPr lang="en-US" sz="1200" b="0" i="0" u="none" strike="noStrike" cap="none" dirty="0">
                <a:solidFill>
                  <a:schemeClr val="dk1"/>
                </a:solidFill>
                <a:effectLst/>
                <a:latin typeface="Arial"/>
                <a:ea typeface="Arial"/>
                <a:cs typeface="Arial"/>
                <a:sym typeface="Arial"/>
              </a:rPr>
              <a:t>Note: For </a:t>
            </a:r>
            <a:r>
              <a:rPr lang="en-US" sz="1200" b="0" i="0" u="sng" strike="noStrike" cap="none" dirty="0">
                <a:solidFill>
                  <a:schemeClr val="dk1"/>
                </a:solidFill>
                <a:effectLst/>
                <a:latin typeface="Arial"/>
                <a:ea typeface="Arial"/>
                <a:cs typeface="Arial"/>
                <a:sym typeface="Arial"/>
                <a:hlinkClick r:id="rId3"/>
              </a:rPr>
              <a:t>products that are built on the Salesforce Platform</a:t>
            </a:r>
            <a:r>
              <a:rPr lang="en-US" sz="1200" b="0" i="0" u="none" strike="noStrike" cap="none" dirty="0">
                <a:solidFill>
                  <a:schemeClr val="dk1"/>
                </a:solidFill>
                <a:effectLst/>
                <a:latin typeface="Arial"/>
                <a:ea typeface="Arial"/>
                <a:cs typeface="Arial"/>
                <a:sym typeface="Arial"/>
              </a:rPr>
              <a:t>, it’s possible to use the MFA functionality provided in Salesforce instead of using an SSO provider’s MFA service. See </a:t>
            </a:r>
            <a:r>
              <a:rPr lang="en-US" sz="1200" b="0" i="0" u="sng" strike="noStrike" cap="none" dirty="0">
                <a:solidFill>
                  <a:schemeClr val="dk1"/>
                </a:solidFill>
                <a:effectLst/>
                <a:latin typeface="Arial"/>
                <a:ea typeface="Arial"/>
                <a:cs typeface="Arial"/>
                <a:sym typeface="Arial"/>
                <a:hlinkClick r:id="rId4"/>
              </a:rPr>
              <a:t>this slide</a:t>
            </a:r>
            <a:r>
              <a:rPr lang="en-US" sz="1200" b="0" i="0" u="none" strike="noStrike" cap="none" dirty="0">
                <a:solidFill>
                  <a:schemeClr val="dk1"/>
                </a:solidFill>
                <a:effectLst/>
                <a:latin typeface="Arial"/>
                <a:ea typeface="Arial"/>
                <a:cs typeface="Arial"/>
                <a:sym typeface="Arial"/>
              </a:rPr>
              <a:t> for details.</a:t>
            </a:r>
          </a:p>
          <a:p>
            <a:pPr marL="228600" indent="0" rtl="0">
              <a:buFont typeface="Arial" panose="020B0604020202020204" pitchFamily="34" charset="0"/>
              <a:buNone/>
            </a:pPr>
            <a:endParaRPr lang="en-US" sz="1200" b="0" i="0" u="none" strike="noStrike" cap="none" dirty="0">
              <a:solidFill>
                <a:schemeClr val="dk1"/>
              </a:solidFill>
              <a:effectLst/>
              <a:latin typeface="Arial"/>
              <a:cs typeface="Arial"/>
              <a:sym typeface="Arial"/>
            </a:endParaRPr>
          </a:p>
          <a:p>
            <a:pPr marL="228600" indent="0" rtl="0">
              <a:buFont typeface="Arial" panose="020B0604020202020204" pitchFamily="34" charset="0"/>
              <a:buNone/>
            </a:pPr>
            <a:r>
              <a:rPr lang="en-US" dirty="0"/>
              <a:t>Additional resources:  To learn more about the MFA requirement, see the Salesforce MFA FAQ at </a:t>
            </a:r>
            <a:r>
              <a:rPr lang="en-US" sz="1100" b="0" i="0" u="none" strike="noStrike" cap="none" dirty="0">
                <a:solidFill>
                  <a:schemeClr val="dk1"/>
                </a:solidFill>
                <a:effectLst/>
                <a:latin typeface="Arial"/>
                <a:ea typeface="Arial"/>
                <a:cs typeface="Arial"/>
                <a:sym typeface="Arial"/>
              </a:rPr>
              <a:t>https://</a:t>
            </a:r>
            <a:r>
              <a:rPr lang="en-US" sz="1100" b="0" i="0" u="none" strike="noStrike" cap="none" dirty="0" err="1">
                <a:solidFill>
                  <a:schemeClr val="dk1"/>
                </a:solidFill>
                <a:effectLst/>
                <a:latin typeface="Arial"/>
                <a:ea typeface="Arial"/>
                <a:cs typeface="Arial"/>
                <a:sym typeface="Arial"/>
              </a:rPr>
              <a:t>help.salesforce.com</a:t>
            </a:r>
            <a:r>
              <a:rPr lang="en-US" sz="1100" b="0" i="0" u="none" strike="noStrike" cap="none" dirty="0">
                <a:solidFill>
                  <a:schemeClr val="dk1"/>
                </a:solidFill>
                <a:effectLst/>
                <a:latin typeface="Arial"/>
                <a:ea typeface="Arial"/>
                <a:cs typeface="Arial"/>
                <a:sym typeface="Arial"/>
              </a:rPr>
              <a:t>/apex/</a:t>
            </a:r>
            <a:r>
              <a:rPr lang="en-US" sz="1100" b="0" i="0" u="none" strike="noStrike" cap="none" dirty="0" err="1">
                <a:solidFill>
                  <a:schemeClr val="dk1"/>
                </a:solidFill>
                <a:effectLst/>
                <a:latin typeface="Arial"/>
                <a:ea typeface="Arial"/>
                <a:cs typeface="Arial"/>
                <a:sym typeface="Arial"/>
              </a:rPr>
              <a:t>HTViewSolution?urlname</a:t>
            </a:r>
            <a:r>
              <a:rPr lang="en-US" sz="1100" b="0" i="0" u="none" strike="noStrike" cap="none" dirty="0">
                <a:solidFill>
                  <a:schemeClr val="dk1"/>
                </a:solidFill>
                <a:effectLst/>
                <a:latin typeface="Arial"/>
                <a:ea typeface="Arial"/>
                <a:cs typeface="Arial"/>
                <a:sym typeface="Arial"/>
              </a:rPr>
              <a:t>=Salesforce-Multi-Factor-Authentication-FAQ</a:t>
            </a:r>
            <a:endParaRPr lang="en-US" b="0" dirty="0">
              <a:effectLst/>
            </a:endParaRPr>
          </a:p>
          <a:p>
            <a:pPr marL="228600" indent="0" rtl="0">
              <a:buFont typeface="Arial" panose="020B0604020202020204" pitchFamily="34" charset="0"/>
              <a:buNone/>
            </a:pPr>
            <a:br>
              <a:rPr lang="en-US" dirty="0"/>
            </a:br>
            <a:endParaRPr lang="en-US" dirty="0"/>
          </a:p>
        </p:txBody>
      </p:sp>
    </p:spTree>
    <p:extLst>
      <p:ext uri="{BB962C8B-B14F-4D97-AF65-F5344CB8AC3E}">
        <p14:creationId xmlns:p14="http://schemas.microsoft.com/office/powerpoint/2010/main" val="19205854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4.jp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5.jp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6.jp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7.jp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8.jp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9.jp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9.jp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0.jp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1.jp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2.jp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3.jp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67.jpg"/><Relationship Id="rId1" Type="http://schemas.openxmlformats.org/officeDocument/2006/relationships/slideMaster" Target="../slideMasters/slideMaster3.xml"/><Relationship Id="rId5" Type="http://schemas.openxmlformats.org/officeDocument/2006/relationships/image" Target="../media/image68.png"/><Relationship Id="rId4" Type="http://schemas.openxmlformats.org/officeDocument/2006/relationships/image" Target="../media/image26.png"/></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9.jp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0.jpg"/><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1.jpg"/><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png"/><Relationship Id="rId1" Type="http://schemas.openxmlformats.org/officeDocument/2006/relationships/slideMaster" Target="../slideMasters/slideMaster3.xml"/><Relationship Id="rId4" Type="http://schemas.openxmlformats.org/officeDocument/2006/relationships/image" Target="../media/image74.jpg"/></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5.jpg"/><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5.jp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85.jpg"/><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90.png"/><Relationship Id="rId2" Type="http://schemas.openxmlformats.org/officeDocument/2006/relationships/image" Target="../media/image86.png"/><Relationship Id="rId1" Type="http://schemas.openxmlformats.org/officeDocument/2006/relationships/slideMaster" Target="../slideMasters/slideMaster3.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92.png"/><Relationship Id="rId7" Type="http://schemas.openxmlformats.org/officeDocument/2006/relationships/image" Target="../media/image26.png"/><Relationship Id="rId2" Type="http://schemas.openxmlformats.org/officeDocument/2006/relationships/image" Target="../media/image91.jpg"/><Relationship Id="rId1" Type="http://schemas.openxmlformats.org/officeDocument/2006/relationships/slideMaster" Target="../slideMasters/slideMaster3.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6.jpg"/><Relationship Id="rId1" Type="http://schemas.openxmlformats.org/officeDocument/2006/relationships/slideMaster" Target="../slideMasters/slideMaster3.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80.jp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Master" Target="../slideMasters/slideMaster3.xml"/><Relationship Id="rId4" Type="http://schemas.openxmlformats.org/officeDocument/2006/relationships/image" Target="../media/image83.png"/></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97.jpg"/><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Master" Target="../slideMasters/slideMaster3.xml"/><Relationship Id="rId5" Type="http://schemas.openxmlformats.org/officeDocument/2006/relationships/image" Target="../media/image98.png"/><Relationship Id="rId4" Type="http://schemas.openxmlformats.org/officeDocument/2006/relationships/image" Target="../media/image88.png"/></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9.jpg"/><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4.jpg"/><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3.jp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8.png"/><Relationship Id="rId4" Type="http://schemas.openxmlformats.org/officeDocument/2006/relationships/image" Target="../media/image17.pn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0.jp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0.jp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1.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1.jp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2.jpg"/><Relationship Id="rId1" Type="http://schemas.openxmlformats.org/officeDocument/2006/relationships/slideMaster" Target="../slideMasters/slideMaster2.xml"/><Relationship Id="rId4" Type="http://schemas.openxmlformats.org/officeDocument/2006/relationships/image" Target="../media/image33.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4.jpg"/><Relationship Id="rId1" Type="http://schemas.openxmlformats.org/officeDocument/2006/relationships/slideMaster" Target="../slideMasters/slideMaster2.xml"/><Relationship Id="rId4" Type="http://schemas.openxmlformats.org/officeDocument/2006/relationships/image" Target="../media/image35.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4.jp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5.jp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6.jp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7.jp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8.jp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9.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9.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0.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1.jp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2.jp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3.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3.jp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67.jpg"/><Relationship Id="rId1" Type="http://schemas.openxmlformats.org/officeDocument/2006/relationships/slideMaster" Target="../slideMasters/slideMaster2.xml"/><Relationship Id="rId5" Type="http://schemas.openxmlformats.org/officeDocument/2006/relationships/image" Target="../media/image68.png"/><Relationship Id="rId4" Type="http://schemas.openxmlformats.org/officeDocument/2006/relationships/image" Target="../media/image26.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9.jp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0.jp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1.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png"/><Relationship Id="rId1" Type="http://schemas.openxmlformats.org/officeDocument/2006/relationships/slideMaster" Target="../slideMasters/slideMaster2.xml"/><Relationship Id="rId4" Type="http://schemas.openxmlformats.org/officeDocument/2006/relationships/image" Target="../media/image74.jp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6.jpg"/><Relationship Id="rId1" Type="http://schemas.openxmlformats.org/officeDocument/2006/relationships/slideMaster" Target="../slideMasters/slideMaster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80.jp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Master" Target="../slideMasters/slideMaster2.xml"/><Relationship Id="rId4" Type="http://schemas.openxmlformats.org/officeDocument/2006/relationships/image" Target="../media/image8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85.jp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90.png"/><Relationship Id="rId2" Type="http://schemas.openxmlformats.org/officeDocument/2006/relationships/image" Target="../media/image86.png"/><Relationship Id="rId1" Type="http://schemas.openxmlformats.org/officeDocument/2006/relationships/slideMaster" Target="../slideMasters/slideMaster2.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92.png"/><Relationship Id="rId7" Type="http://schemas.openxmlformats.org/officeDocument/2006/relationships/image" Target="../media/image26.png"/><Relationship Id="rId2" Type="http://schemas.openxmlformats.org/officeDocument/2006/relationships/image" Target="../media/image91.jpg"/><Relationship Id="rId1" Type="http://schemas.openxmlformats.org/officeDocument/2006/relationships/slideMaster" Target="../slideMasters/slideMaster2.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3.jp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jp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0.jp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0.jp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0.jp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1.jp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1.jp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2.jpg"/><Relationship Id="rId1" Type="http://schemas.openxmlformats.org/officeDocument/2006/relationships/slideMaster" Target="../slideMasters/slideMaster3.xml"/><Relationship Id="rId4" Type="http://schemas.openxmlformats.org/officeDocument/2006/relationships/image" Target="../media/image33.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4.jpg"/><Relationship Id="rId1" Type="http://schemas.openxmlformats.org/officeDocument/2006/relationships/slideMaster" Target="../slideMasters/slideMaster3.xml"/><Relationship Id="rId4" Type="http://schemas.openxmlformats.org/officeDocument/2006/relationships/image" Target="../media/image3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A_Title Slide">
  <p:cSld name="Title Slide_B">
    <p:bg>
      <p:bgPr>
        <a:solidFill>
          <a:srgbClr val="178BD1"/>
        </a:solidFill>
        <a:effectLst/>
      </p:bgPr>
    </p:bg>
    <p:spTree>
      <p:nvGrpSpPr>
        <p:cNvPr id="1" name="Shape 25"/>
        <p:cNvGrpSpPr/>
        <p:nvPr/>
      </p:nvGrpSpPr>
      <p:grpSpPr>
        <a:xfrm>
          <a:off x="0" y="0"/>
          <a:ext cx="0" cy="0"/>
          <a:chOff x="0" y="0"/>
          <a:chExt cx="0" cy="0"/>
        </a:xfrm>
      </p:grpSpPr>
      <p:pic>
        <p:nvPicPr>
          <p:cNvPr id="26" name="Google Shape;26;p2" descr="Salesforce Corporate PowerPoint Template - Official_Chatter Version_Sept16_Google Slides Source_SHORTER.003.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27" name="Google Shape;27;p2"/>
          <p:cNvSpPr txBox="1">
            <a:spLocks noGrp="1"/>
          </p:cNvSpPr>
          <p:nvPr>
            <p:ph type="ctrTitle"/>
          </p:nvPr>
        </p:nvSpPr>
        <p:spPr>
          <a:xfrm>
            <a:off x="562425" y="1261421"/>
            <a:ext cx="11065500" cy="1874100"/>
          </a:xfrm>
          <a:prstGeom prst="rect">
            <a:avLst/>
          </a:prstGeom>
          <a:noFill/>
          <a:ln>
            <a:noFill/>
          </a:ln>
        </p:spPr>
        <p:txBody>
          <a:bodyPr spcFirstLastPara="1" wrap="square" lIns="91425" tIns="91425" rIns="91425" bIns="91425" anchor="b" anchorCtr="0">
            <a:noAutofit/>
          </a:bodyPr>
          <a:lstStyle>
            <a:lvl1pPr marL="0" marR="0" lvl="0" indent="0" algn="l" rtl="0">
              <a:lnSpc>
                <a:spcPct val="90000"/>
              </a:lnSpc>
              <a:spcBef>
                <a:spcPts val="0"/>
              </a:spcBef>
              <a:spcAft>
                <a:spcPts val="0"/>
              </a:spcAft>
              <a:buClr>
                <a:schemeClr val="lt1"/>
              </a:buClr>
              <a:buSzPts val="4800"/>
              <a:buFont typeface="Arial"/>
              <a:buNone/>
              <a:defRPr sz="4800" b="0" i="0" u="none" strike="noStrike" cap="none">
                <a:solidFill>
                  <a:schemeClr val="lt1"/>
                </a:solidFill>
                <a:latin typeface="Arial"/>
                <a:ea typeface="Arial"/>
                <a:cs typeface="Arial"/>
                <a:sym typeface="Aria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a:p>
        </p:txBody>
      </p:sp>
      <p:sp>
        <p:nvSpPr>
          <p:cNvPr id="28" name="Google Shape;28;p2"/>
          <p:cNvSpPr txBox="1">
            <a:spLocks noGrp="1"/>
          </p:cNvSpPr>
          <p:nvPr>
            <p:ph type="subTitle" idx="1"/>
          </p:nvPr>
        </p:nvSpPr>
        <p:spPr>
          <a:xfrm>
            <a:off x="562425" y="3052573"/>
            <a:ext cx="11065500" cy="529200"/>
          </a:xfrm>
          <a:prstGeom prst="rect">
            <a:avLst/>
          </a:prstGeom>
          <a:noFill/>
          <a:ln>
            <a:noFill/>
          </a:ln>
        </p:spPr>
        <p:txBody>
          <a:bodyPr spcFirstLastPara="1" wrap="square" lIns="91425" tIns="91425" rIns="91425" bIns="91425" anchor="t" anchorCtr="0">
            <a:noAutofit/>
          </a:bodyPr>
          <a:lstStyle>
            <a:lvl1pPr marL="342849" marR="0" lvl="0" indent="-342849" algn="l" rtl="0">
              <a:lnSpc>
                <a:spcPct val="100000"/>
              </a:lnSpc>
              <a:spcBef>
                <a:spcPts val="0"/>
              </a:spcBef>
              <a:spcAft>
                <a:spcPts val="0"/>
              </a:spcAft>
              <a:buClr>
                <a:srgbClr val="FFFFFF"/>
              </a:buClr>
              <a:buSzPts val="2000"/>
              <a:buFont typeface="Arial"/>
              <a:buNone/>
              <a:defRPr sz="2400" b="0" i="0" u="none" strike="noStrike" cap="none">
                <a:solidFill>
                  <a:srgbClr val="FFFFFF"/>
                </a:solidFill>
                <a:latin typeface="Arial"/>
                <a:ea typeface="Arial"/>
                <a:cs typeface="Arial"/>
                <a:sym typeface="Arial"/>
              </a:defRPr>
            </a:lvl1pPr>
            <a:lvl2pPr marL="457131" marR="0" lvl="1" indent="-12631" algn="ctr" rtl="0">
              <a:lnSpc>
                <a:spcPct val="100000"/>
              </a:lnSpc>
              <a:spcBef>
                <a:spcPts val="200"/>
              </a:spcBef>
              <a:spcAft>
                <a:spcPts val="0"/>
              </a:spcAft>
              <a:buClr>
                <a:schemeClr val="accent2"/>
              </a:buClr>
              <a:buSzPts val="1800"/>
              <a:buFont typeface="Arial"/>
              <a:buNone/>
              <a:defRPr sz="1900" b="0" i="0" u="none" strike="noStrike" cap="none">
                <a:solidFill>
                  <a:srgbClr val="898989"/>
                </a:solidFill>
                <a:latin typeface="Arial"/>
                <a:ea typeface="Arial"/>
                <a:cs typeface="Arial"/>
                <a:sym typeface="Arial"/>
              </a:defRPr>
            </a:lvl2pPr>
            <a:lvl3pPr marL="914261" marR="0" lvl="2" indent="-12561" algn="ctr" rtl="0">
              <a:lnSpc>
                <a:spcPct val="100000"/>
              </a:lnSpc>
              <a:spcBef>
                <a:spcPts val="600"/>
              </a:spcBef>
              <a:spcAft>
                <a:spcPts val="0"/>
              </a:spcAft>
              <a:buClr>
                <a:schemeClr val="accent2"/>
              </a:buClr>
              <a:buSzPts val="1400"/>
              <a:buFont typeface="Arial"/>
              <a:buNone/>
              <a:defRPr sz="1600" b="0" i="0" u="none" strike="noStrike" cap="none">
                <a:solidFill>
                  <a:srgbClr val="898989"/>
                </a:solidFill>
                <a:latin typeface="Arial"/>
                <a:ea typeface="Arial"/>
                <a:cs typeface="Arial"/>
                <a:sym typeface="Arial"/>
              </a:defRPr>
            </a:lvl3pPr>
            <a:lvl4pPr marL="1371393" marR="0" lvl="3" indent="-12493" algn="ctr" rtl="0">
              <a:lnSpc>
                <a:spcPct val="100000"/>
              </a:lnSpc>
              <a:spcBef>
                <a:spcPts val="600"/>
              </a:spcBef>
              <a:spcAft>
                <a:spcPts val="0"/>
              </a:spcAft>
              <a:buClr>
                <a:schemeClr val="accent2"/>
              </a:buClr>
              <a:buSzPts val="1400"/>
              <a:buFont typeface="Arial"/>
              <a:buNone/>
              <a:defRPr sz="1500" b="0" i="0" u="none" strike="noStrike" cap="none">
                <a:solidFill>
                  <a:srgbClr val="898989"/>
                </a:solidFill>
                <a:latin typeface="Arial"/>
                <a:ea typeface="Arial"/>
                <a:cs typeface="Arial"/>
                <a:sym typeface="Arial"/>
              </a:defRPr>
            </a:lvl4pPr>
            <a:lvl5pPr marL="1828525" marR="0" lvl="4" indent="-12425" algn="ctr" rtl="0">
              <a:lnSpc>
                <a:spcPct val="100000"/>
              </a:lnSpc>
              <a:spcBef>
                <a:spcPts val="600"/>
              </a:spcBef>
              <a:spcAft>
                <a:spcPts val="0"/>
              </a:spcAft>
              <a:buClr>
                <a:srgbClr val="7F7F7F"/>
              </a:buClr>
              <a:buSzPts val="1400"/>
              <a:buFont typeface="Arial"/>
              <a:buNone/>
              <a:defRPr sz="2100" b="0" i="0" u="none" strike="noStrike" cap="none">
                <a:solidFill>
                  <a:srgbClr val="898989"/>
                </a:solidFill>
                <a:latin typeface="Arial"/>
                <a:ea typeface="Arial"/>
                <a:cs typeface="Arial"/>
                <a:sym typeface="Arial"/>
              </a:defRPr>
            </a:lvl5pPr>
            <a:lvl6pPr marL="2285657" marR="0" lvl="5" indent="-12357" algn="ctr" rtl="0">
              <a:lnSpc>
                <a:spcPct val="100000"/>
              </a:lnSpc>
              <a:spcBef>
                <a:spcPts val="600"/>
              </a:spcBef>
              <a:spcAft>
                <a:spcPts val="0"/>
              </a:spcAft>
              <a:buClr>
                <a:srgbClr val="898989"/>
              </a:buClr>
              <a:buSzPts val="1400"/>
              <a:buFont typeface="Arial"/>
              <a:buNone/>
              <a:defRPr sz="2000" b="0" i="0" u="none" strike="noStrike" cap="none">
                <a:solidFill>
                  <a:srgbClr val="898989"/>
                </a:solidFill>
                <a:latin typeface="Arial"/>
                <a:ea typeface="Arial"/>
                <a:cs typeface="Arial"/>
                <a:sym typeface="Arial"/>
              </a:defRPr>
            </a:lvl6pPr>
            <a:lvl7pPr marL="2742788" marR="0" lvl="6" indent="-12288" algn="ctr" rtl="0">
              <a:lnSpc>
                <a:spcPct val="100000"/>
              </a:lnSpc>
              <a:spcBef>
                <a:spcPts val="400"/>
              </a:spcBef>
              <a:spcAft>
                <a:spcPts val="0"/>
              </a:spcAft>
              <a:buClr>
                <a:srgbClr val="898989"/>
              </a:buClr>
              <a:buSzPts val="1400"/>
              <a:buFont typeface="Arial"/>
              <a:buNone/>
              <a:defRPr sz="2000" b="0" i="0" u="none" strike="noStrike" cap="none">
                <a:solidFill>
                  <a:srgbClr val="898989"/>
                </a:solidFill>
                <a:latin typeface="Arial"/>
                <a:ea typeface="Arial"/>
                <a:cs typeface="Arial"/>
                <a:sym typeface="Arial"/>
              </a:defRPr>
            </a:lvl7pPr>
            <a:lvl8pPr marL="3199918" marR="0" lvl="7" indent="-12218" algn="ctr" rtl="0">
              <a:lnSpc>
                <a:spcPct val="100000"/>
              </a:lnSpc>
              <a:spcBef>
                <a:spcPts val="400"/>
              </a:spcBef>
              <a:spcAft>
                <a:spcPts val="0"/>
              </a:spcAft>
              <a:buClr>
                <a:srgbClr val="898989"/>
              </a:buClr>
              <a:buSzPts val="1400"/>
              <a:buFont typeface="Arial"/>
              <a:buNone/>
              <a:defRPr sz="2000" b="0" i="0" u="none" strike="noStrike" cap="none">
                <a:solidFill>
                  <a:srgbClr val="898989"/>
                </a:solidFill>
                <a:latin typeface="Arial"/>
                <a:ea typeface="Arial"/>
                <a:cs typeface="Arial"/>
                <a:sym typeface="Arial"/>
              </a:defRPr>
            </a:lvl8pPr>
            <a:lvl9pPr marL="3657050" marR="0" lvl="8" indent="-12150" algn="ctr" rtl="0">
              <a:lnSpc>
                <a:spcPct val="100000"/>
              </a:lnSpc>
              <a:spcBef>
                <a:spcPts val="400"/>
              </a:spcBef>
              <a:spcAft>
                <a:spcPts val="0"/>
              </a:spcAft>
              <a:buClr>
                <a:srgbClr val="898989"/>
              </a:buClr>
              <a:buSzPts val="1400"/>
              <a:buFont typeface="Arial"/>
              <a:buNone/>
              <a:defRPr sz="2000" b="0" i="0" u="none" strike="noStrike" cap="none">
                <a:solidFill>
                  <a:srgbClr val="898989"/>
                </a:solidFill>
                <a:latin typeface="Arial"/>
                <a:ea typeface="Arial"/>
                <a:cs typeface="Arial"/>
                <a:sym typeface="Arial"/>
              </a:defRPr>
            </a:lvl9pPr>
          </a:lstStyle>
          <a:p>
            <a:endParaRPr/>
          </a:p>
        </p:txBody>
      </p:sp>
      <p:sp>
        <p:nvSpPr>
          <p:cNvPr id="29" name="Google Shape;29;p2"/>
          <p:cNvSpPr txBox="1">
            <a:spLocks noGrp="1"/>
          </p:cNvSpPr>
          <p:nvPr>
            <p:ph type="body" idx="2"/>
          </p:nvPr>
        </p:nvSpPr>
        <p:spPr>
          <a:xfrm>
            <a:off x="562425" y="3862167"/>
            <a:ext cx="8552700" cy="6114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chemeClr val="lt1"/>
              </a:buClr>
              <a:buSzPts val="2000"/>
              <a:buFont typeface="Arial"/>
              <a:buNone/>
              <a:defRPr>
                <a:solidFill>
                  <a:schemeClr val="lt1"/>
                </a:solidFill>
                <a:latin typeface="Arial"/>
                <a:ea typeface="Arial"/>
                <a:cs typeface="Arial"/>
                <a:sym typeface="Arial"/>
              </a:defRPr>
            </a:lvl1pPr>
            <a:lvl2pPr marL="914400" lvl="1" indent="-228600" rtl="0">
              <a:spcBef>
                <a:spcPts val="0"/>
              </a:spcBef>
              <a:spcAft>
                <a:spcPts val="0"/>
              </a:spcAft>
              <a:buClr>
                <a:srgbClr val="FFFFFF"/>
              </a:buClr>
              <a:buSzPts val="1800"/>
              <a:buFont typeface="Arial"/>
              <a:buNone/>
              <a:defRPr>
                <a:solidFill>
                  <a:srgbClr val="FFFFFF"/>
                </a:solidFill>
                <a:latin typeface="Arial"/>
                <a:ea typeface="Arial"/>
                <a:cs typeface="Arial"/>
                <a:sym typeface="Arial"/>
              </a:defRPr>
            </a:lvl2pPr>
            <a:lvl3pPr marL="1371600" lvl="2" indent="-317500" rtl="0">
              <a:spcBef>
                <a:spcPts val="0"/>
              </a:spcBef>
              <a:spcAft>
                <a:spcPts val="0"/>
              </a:spcAft>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SzPts val="1400"/>
              <a:buNone/>
              <a:defRPr sz="2100">
                <a:solidFill>
                  <a:srgbClr val="5C656A"/>
                </a:solidFill>
                <a:latin typeface="Arial"/>
                <a:ea typeface="Arial"/>
                <a:cs typeface="Arial"/>
                <a:sym typeface="Arial"/>
              </a:defRPr>
            </a:lvl5pPr>
            <a:lvl6pPr marL="2743200" lvl="5" indent="-317500" rtl="0">
              <a:spcBef>
                <a:spcPts val="600"/>
              </a:spcBef>
              <a:spcAft>
                <a:spcPts val="0"/>
              </a:spcAft>
              <a:buSzPts val="1400"/>
              <a:buChar char="•"/>
              <a:defRPr sz="2000">
                <a:solidFill>
                  <a:schemeClr val="dk1"/>
                </a:solidFill>
              </a:defRPr>
            </a:lvl6pPr>
            <a:lvl7pPr marL="3200400" lvl="6" indent="-317500" rtl="0">
              <a:spcBef>
                <a:spcPts val="0"/>
              </a:spcBef>
              <a:spcAft>
                <a:spcPts val="0"/>
              </a:spcAft>
              <a:buSzPts val="1400"/>
              <a:buChar char="•"/>
              <a:defRPr sz="2000">
                <a:solidFill>
                  <a:schemeClr val="dk1"/>
                </a:solidFill>
              </a:defRPr>
            </a:lvl7pPr>
            <a:lvl8pPr marL="3657600" lvl="7" indent="-317500" rtl="0">
              <a:spcBef>
                <a:spcPts val="0"/>
              </a:spcBef>
              <a:spcAft>
                <a:spcPts val="0"/>
              </a:spcAft>
              <a:buSzPts val="1400"/>
              <a:buChar char="•"/>
              <a:defRPr sz="2000">
                <a:solidFill>
                  <a:schemeClr val="dk1"/>
                </a:solidFill>
              </a:defRPr>
            </a:lvl8pPr>
            <a:lvl9pPr marL="4114800" lvl="8" indent="-317500" rtl="0">
              <a:spcBef>
                <a:spcPts val="0"/>
              </a:spcBef>
              <a:spcAft>
                <a:spcPts val="0"/>
              </a:spcAft>
              <a:buSzPts val="1400"/>
              <a:buChar char="•"/>
              <a:defRPr sz="2000">
                <a:solidFill>
                  <a:schemeClr val="dk1"/>
                </a:solidFill>
              </a:defRPr>
            </a:lvl9pPr>
          </a:lstStyle>
          <a:p>
            <a:endParaRPr/>
          </a:p>
        </p:txBody>
      </p:sp>
      <p:sp>
        <p:nvSpPr>
          <p:cNvPr id="30" name="Google Shape;30;p2"/>
          <p:cNvSpPr txBox="1">
            <a:spLocks noGrp="1"/>
          </p:cNvSpPr>
          <p:nvPr>
            <p:ph type="body" idx="3"/>
          </p:nvPr>
        </p:nvSpPr>
        <p:spPr>
          <a:xfrm>
            <a:off x="562425" y="5429121"/>
            <a:ext cx="8552700" cy="970800"/>
          </a:xfrm>
          <a:prstGeom prst="rect">
            <a:avLst/>
          </a:prstGeom>
          <a:noFill/>
          <a:ln>
            <a:noFill/>
          </a:ln>
        </p:spPr>
        <p:txBody>
          <a:bodyPr spcFirstLastPara="1" wrap="square" lIns="91425" tIns="91425" rIns="91425" bIns="91425" anchor="t" anchorCtr="0">
            <a:noAutofit/>
          </a:bodyPr>
          <a:lstStyle>
            <a:lvl1pPr marL="457200" lvl="0" indent="-228600" algn="l" rtl="0">
              <a:spcBef>
                <a:spcPts val="0"/>
              </a:spcBef>
              <a:spcAft>
                <a:spcPts val="0"/>
              </a:spcAft>
              <a:buClr>
                <a:srgbClr val="FFFFFF"/>
              </a:buClr>
              <a:buSzPts val="1400"/>
              <a:buFont typeface="Arial"/>
              <a:buNone/>
              <a:defRPr sz="1400" b="1">
                <a:solidFill>
                  <a:srgbClr val="FFFFFF"/>
                </a:solidFill>
                <a:latin typeface="Arial"/>
                <a:ea typeface="Arial"/>
                <a:cs typeface="Arial"/>
                <a:sym typeface="Arial"/>
              </a:defRPr>
            </a:lvl1pPr>
            <a:lvl2pPr marL="914400" lvl="1" indent="-228600" algn="l" rtl="0">
              <a:spcBef>
                <a:spcPts val="300"/>
              </a:spcBef>
              <a:spcAft>
                <a:spcPts val="0"/>
              </a:spcAft>
              <a:buClr>
                <a:srgbClr val="FFFFFF"/>
              </a:buClr>
              <a:buSzPts val="1400"/>
              <a:buFont typeface="Arial"/>
              <a:buNone/>
              <a:defRPr sz="1400">
                <a:solidFill>
                  <a:srgbClr val="FFFFFF"/>
                </a:solidFill>
              </a:defRPr>
            </a:lvl2pPr>
            <a:lvl3pPr marL="1371600" marR="0" lvl="2" indent="-228600" algn="l" rtl="0">
              <a:lnSpc>
                <a:spcPct val="95000"/>
              </a:lnSpc>
              <a:spcBef>
                <a:spcPts val="300"/>
              </a:spcBef>
              <a:spcAft>
                <a:spcPts val="0"/>
              </a:spcAft>
              <a:buClr>
                <a:srgbClr val="FFFFFF"/>
              </a:buClr>
              <a:buSzPts val="1400"/>
              <a:buFont typeface="Arial"/>
              <a:buNone/>
              <a:defRPr sz="1400">
                <a:solidFill>
                  <a:srgbClr val="FFFFFF"/>
                </a:solidFill>
              </a:defRPr>
            </a:lvl3pPr>
            <a:lvl4pPr marL="1828800" lvl="3" indent="-317500" rtl="0">
              <a:spcBef>
                <a:spcPts val="0"/>
              </a:spcBef>
              <a:spcAft>
                <a:spcPts val="0"/>
              </a:spcAft>
              <a:buClr>
                <a:srgbClr val="FFFFFF"/>
              </a:buClr>
              <a:buSzPts val="1400"/>
              <a:buChar char="•"/>
              <a:defRPr sz="1400">
                <a:solidFill>
                  <a:srgbClr val="FFFFFF"/>
                </a:solidFill>
              </a:defRPr>
            </a:lvl4pPr>
            <a:lvl5pPr marL="2286000" lvl="4" indent="-228600" rtl="0">
              <a:spcBef>
                <a:spcPts val="100"/>
              </a:spcBef>
              <a:spcAft>
                <a:spcPts val="0"/>
              </a:spcAft>
              <a:buClr>
                <a:srgbClr val="FFFFFF"/>
              </a:buClr>
              <a:buSzPts val="1400"/>
              <a:buNone/>
              <a:defRPr sz="1400">
                <a:solidFill>
                  <a:srgbClr val="FFFFFF"/>
                </a:solidFill>
              </a:defRPr>
            </a:lvl5pPr>
            <a:lvl6pPr marL="2743200" lvl="5" indent="-317500" rtl="0">
              <a:spcBef>
                <a:spcPts val="100"/>
              </a:spcBef>
              <a:spcAft>
                <a:spcPts val="0"/>
              </a:spcAft>
              <a:buClr>
                <a:srgbClr val="FFFFFF"/>
              </a:buClr>
              <a:buSzPts val="1400"/>
              <a:buChar char="•"/>
              <a:defRPr sz="1400">
                <a:solidFill>
                  <a:srgbClr val="FFFFFF"/>
                </a:solidFill>
              </a:defRPr>
            </a:lvl6pPr>
            <a:lvl7pPr marL="3200400" lvl="6" indent="-317500" rtl="0">
              <a:spcBef>
                <a:spcPts val="0"/>
              </a:spcBef>
              <a:spcAft>
                <a:spcPts val="0"/>
              </a:spcAft>
              <a:buClr>
                <a:srgbClr val="FFFFFF"/>
              </a:buClr>
              <a:buSzPts val="1400"/>
              <a:buChar char="•"/>
              <a:defRPr sz="1400">
                <a:solidFill>
                  <a:srgbClr val="FFFFFF"/>
                </a:solidFill>
              </a:defRPr>
            </a:lvl7pPr>
            <a:lvl8pPr marL="3657600" lvl="7" indent="-317500" rtl="0">
              <a:spcBef>
                <a:spcPts val="0"/>
              </a:spcBef>
              <a:spcAft>
                <a:spcPts val="0"/>
              </a:spcAft>
              <a:buClr>
                <a:srgbClr val="FFFFFF"/>
              </a:buClr>
              <a:buSzPts val="1400"/>
              <a:buChar char="•"/>
              <a:defRPr sz="1400">
                <a:solidFill>
                  <a:srgbClr val="FFFFFF"/>
                </a:solidFill>
              </a:defRPr>
            </a:lvl8pPr>
            <a:lvl9pPr marL="4114800" lvl="8" indent="-317500" rtl="0">
              <a:spcBef>
                <a:spcPts val="0"/>
              </a:spcBef>
              <a:spcAft>
                <a:spcPts val="0"/>
              </a:spcAft>
              <a:buClr>
                <a:srgbClr val="FFFFFF"/>
              </a:buClr>
              <a:buSzPts val="1400"/>
              <a:buChar char="•"/>
              <a:defRPr sz="1400">
                <a:solidFill>
                  <a:srgbClr val="FFFFFF"/>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G - Title &amp; Subtitle - Footer">
  <p:cSld name="Basic 2_1">
    <p:spTree>
      <p:nvGrpSpPr>
        <p:cNvPr id="1" name="Shape 74"/>
        <p:cNvGrpSpPr/>
        <p:nvPr/>
      </p:nvGrpSpPr>
      <p:grpSpPr>
        <a:xfrm>
          <a:off x="0" y="0"/>
          <a:ext cx="0" cy="0"/>
          <a:chOff x="0" y="0"/>
          <a:chExt cx="0" cy="0"/>
        </a:xfrm>
      </p:grpSpPr>
      <p:pic>
        <p:nvPicPr>
          <p:cNvPr id="75" name="Google Shape;75;p11" descr="Salesforce Corporate PowerPoint Template - Official_Chatter Version_Sept16_Google Slides Source_SHORTER.012.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76" name="Google Shape;76;p11"/>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77" name="Google Shape;77;p11"/>
          <p:cNvSpPr txBox="1">
            <a:spLocks noGrp="1"/>
          </p:cNvSpPr>
          <p:nvPr>
            <p:ph type="body" idx="1"/>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78" name="Google Shape;78;p11"/>
          <p:cNvPicPr preferRelativeResize="0"/>
          <p:nvPr/>
        </p:nvPicPr>
        <p:blipFill rotWithShape="1">
          <a:blip r:embed="rId3">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732"/>
        <p:cNvGrpSpPr/>
        <p:nvPr/>
      </p:nvGrpSpPr>
      <p:grpSpPr>
        <a:xfrm>
          <a:off x="0" y="0"/>
          <a:ext cx="0" cy="0"/>
          <a:chOff x="0" y="0"/>
          <a:chExt cx="0" cy="0"/>
        </a:xfrm>
      </p:grpSpPr>
      <p:pic>
        <p:nvPicPr>
          <p:cNvPr id="733" name="Google Shape;733;p104"/>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34" name="Google Shape;734;p104"/>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35" name="Google Shape;735;p10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36" name="Google Shape;736;p104"/>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37" name="Google Shape;737;p10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8" name="Google Shape;738;p104"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739"/>
        <p:cNvGrpSpPr/>
        <p:nvPr/>
      </p:nvGrpSpPr>
      <p:grpSpPr>
        <a:xfrm>
          <a:off x="0" y="0"/>
          <a:ext cx="0" cy="0"/>
          <a:chOff x="0" y="0"/>
          <a:chExt cx="0" cy="0"/>
        </a:xfrm>
      </p:grpSpPr>
      <p:pic>
        <p:nvPicPr>
          <p:cNvPr id="740" name="Google Shape;740;p105"/>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41" name="Google Shape;741;p105"/>
          <p:cNvPicPr preferRelativeResize="0"/>
          <p:nvPr/>
        </p:nvPicPr>
        <p:blipFill rotWithShape="1">
          <a:blip r:embed="rId3">
            <a:alphaModFix/>
          </a:blip>
          <a:srcRect/>
          <a:stretch/>
        </p:blipFill>
        <p:spPr>
          <a:xfrm>
            <a:off x="0" y="0"/>
            <a:ext cx="12185637" cy="6854425"/>
          </a:xfrm>
          <a:prstGeom prst="rect">
            <a:avLst/>
          </a:prstGeom>
          <a:noFill/>
          <a:ln>
            <a:noFill/>
          </a:ln>
        </p:spPr>
      </p:pic>
      <p:sp>
        <p:nvSpPr>
          <p:cNvPr id="742" name="Google Shape;742;p10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43" name="Google Shape;743;p105"/>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44" name="Google Shape;744;p10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45" name="Google Shape;745;p105"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746"/>
        <p:cNvGrpSpPr/>
        <p:nvPr/>
      </p:nvGrpSpPr>
      <p:grpSpPr>
        <a:xfrm>
          <a:off x="0" y="0"/>
          <a:ext cx="0" cy="0"/>
          <a:chOff x="0" y="0"/>
          <a:chExt cx="0" cy="0"/>
        </a:xfrm>
      </p:grpSpPr>
      <p:pic>
        <p:nvPicPr>
          <p:cNvPr id="747" name="Google Shape;747;p10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48" name="Google Shape;748;p106"/>
          <p:cNvPicPr preferRelativeResize="0"/>
          <p:nvPr/>
        </p:nvPicPr>
        <p:blipFill rotWithShape="1">
          <a:blip r:embed="rId3">
            <a:alphaModFix/>
          </a:blip>
          <a:srcRect/>
          <a:stretch/>
        </p:blipFill>
        <p:spPr>
          <a:xfrm>
            <a:off x="4" y="0"/>
            <a:ext cx="12185637" cy="6854425"/>
          </a:xfrm>
          <a:prstGeom prst="rect">
            <a:avLst/>
          </a:prstGeom>
          <a:noFill/>
          <a:ln>
            <a:noFill/>
          </a:ln>
        </p:spPr>
      </p:pic>
      <p:sp>
        <p:nvSpPr>
          <p:cNvPr id="749" name="Google Shape;749;p10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0" name="Google Shape;750;p106"/>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1" name="Google Shape;751;p10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2" name="Google Shape;752;p10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753"/>
        <p:cNvGrpSpPr/>
        <p:nvPr/>
      </p:nvGrpSpPr>
      <p:grpSpPr>
        <a:xfrm>
          <a:off x="0" y="0"/>
          <a:ext cx="0" cy="0"/>
          <a:chOff x="0" y="0"/>
          <a:chExt cx="0" cy="0"/>
        </a:xfrm>
      </p:grpSpPr>
      <p:pic>
        <p:nvPicPr>
          <p:cNvPr id="754" name="Google Shape;754;p107"/>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55" name="Google Shape;755;p107"/>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56" name="Google Shape;756;p10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7" name="Google Shape;757;p107"/>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8" name="Google Shape;758;p10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9" name="Google Shape;759;p10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760"/>
        <p:cNvGrpSpPr/>
        <p:nvPr/>
      </p:nvGrpSpPr>
      <p:grpSpPr>
        <a:xfrm>
          <a:off x="0" y="0"/>
          <a:ext cx="0" cy="0"/>
          <a:chOff x="0" y="0"/>
          <a:chExt cx="0" cy="0"/>
        </a:xfrm>
      </p:grpSpPr>
      <p:pic>
        <p:nvPicPr>
          <p:cNvPr id="761" name="Google Shape;761;p108"/>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2" name="Google Shape;762;p108"/>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63" name="Google Shape;763;p10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64" name="Google Shape;764;p108"/>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65" name="Google Shape;765;p10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66" name="Google Shape;766;p108"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767"/>
        <p:cNvGrpSpPr/>
        <p:nvPr/>
      </p:nvGrpSpPr>
      <p:grpSpPr>
        <a:xfrm>
          <a:off x="0" y="0"/>
          <a:ext cx="0" cy="0"/>
          <a:chOff x="0" y="0"/>
          <a:chExt cx="0" cy="0"/>
        </a:xfrm>
      </p:grpSpPr>
      <p:pic>
        <p:nvPicPr>
          <p:cNvPr id="768" name="Google Shape;768;p109"/>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9" name="Google Shape;769;p109"/>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0" name="Google Shape;770;p10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1" name="Google Shape;771;p109"/>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2" name="Google Shape;772;p10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73" name="Google Shape;773;p109"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774"/>
        <p:cNvGrpSpPr/>
        <p:nvPr/>
      </p:nvGrpSpPr>
      <p:grpSpPr>
        <a:xfrm>
          <a:off x="0" y="0"/>
          <a:ext cx="0" cy="0"/>
          <a:chOff x="0" y="0"/>
          <a:chExt cx="0" cy="0"/>
        </a:xfrm>
      </p:grpSpPr>
      <p:pic>
        <p:nvPicPr>
          <p:cNvPr id="775" name="Google Shape;775;p110"/>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76" name="Google Shape;776;p110"/>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7" name="Google Shape;777;p110"/>
          <p:cNvSpPr txBox="1">
            <a:spLocks noGrp="1"/>
          </p:cNvSpPr>
          <p:nvPr>
            <p:ph type="title"/>
          </p:nvPr>
        </p:nvSpPr>
        <p:spPr>
          <a:xfrm>
            <a:off x="571500" y="63504"/>
            <a:ext cx="74298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8" name="Google Shape;778;p110"/>
          <p:cNvSpPr txBox="1">
            <a:spLocks noGrp="1"/>
          </p:cNvSpPr>
          <p:nvPr>
            <p:ph type="body" idx="1"/>
          </p:nvPr>
        </p:nvSpPr>
        <p:spPr>
          <a:xfrm>
            <a:off x="571500" y="1611888"/>
            <a:ext cx="72816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9" name="Google Shape;779;p110"/>
          <p:cNvSpPr txBox="1">
            <a:spLocks noGrp="1"/>
          </p:cNvSpPr>
          <p:nvPr>
            <p:ph type="body" idx="2"/>
          </p:nvPr>
        </p:nvSpPr>
        <p:spPr>
          <a:xfrm>
            <a:off x="571500" y="1097179"/>
            <a:ext cx="74298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0" name="Google Shape;780;p110"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781"/>
        <p:cNvGrpSpPr/>
        <p:nvPr/>
      </p:nvGrpSpPr>
      <p:grpSpPr>
        <a:xfrm>
          <a:off x="0" y="0"/>
          <a:ext cx="0" cy="0"/>
          <a:chOff x="0" y="0"/>
          <a:chExt cx="0" cy="0"/>
        </a:xfrm>
      </p:grpSpPr>
      <p:pic>
        <p:nvPicPr>
          <p:cNvPr id="782" name="Google Shape;782;p111"/>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83" name="Google Shape;783;p111"/>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84" name="Google Shape;784;p11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85" name="Google Shape;785;p11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86" name="Google Shape;786;p11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7" name="Google Shape;787;p111"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788"/>
        <p:cNvGrpSpPr/>
        <p:nvPr/>
      </p:nvGrpSpPr>
      <p:grpSpPr>
        <a:xfrm>
          <a:off x="0" y="0"/>
          <a:ext cx="0" cy="0"/>
          <a:chOff x="0" y="0"/>
          <a:chExt cx="0" cy="0"/>
        </a:xfrm>
      </p:grpSpPr>
      <p:pic>
        <p:nvPicPr>
          <p:cNvPr id="789" name="Google Shape;789;p112"/>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90" name="Google Shape;790;p112"/>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91" name="Google Shape;791;p11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2" name="Google Shape;792;p112"/>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93" name="Google Shape;793;p11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4" name="Google Shape;794;p112"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795"/>
        <p:cNvGrpSpPr/>
        <p:nvPr/>
      </p:nvGrpSpPr>
      <p:grpSpPr>
        <a:xfrm>
          <a:off x="0" y="0"/>
          <a:ext cx="0" cy="0"/>
          <a:chOff x="0" y="0"/>
          <a:chExt cx="0" cy="0"/>
        </a:xfrm>
      </p:grpSpPr>
      <p:pic>
        <p:nvPicPr>
          <p:cNvPr id="796" name="Google Shape;796;p11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97" name="Google Shape;797;p11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8" name="Google Shape;798;p113"/>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9" name="Google Shape;799;p11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00" name="Google Shape;800;p113"/>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900"/>
              <a:buNone/>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I - Basic 3 Column">
  <p:cSld name="3_column">
    <p:spTree>
      <p:nvGrpSpPr>
        <p:cNvPr id="1" name="Shape 79"/>
        <p:cNvGrpSpPr/>
        <p:nvPr/>
      </p:nvGrpSpPr>
      <p:grpSpPr>
        <a:xfrm>
          <a:off x="0" y="0"/>
          <a:ext cx="0" cy="0"/>
          <a:chOff x="0" y="0"/>
          <a:chExt cx="0" cy="0"/>
        </a:xfrm>
      </p:grpSpPr>
      <p:sp>
        <p:nvSpPr>
          <p:cNvPr id="80" name="Google Shape;80;p12"/>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81" name="Google Shape;81;p12"/>
          <p:cNvSpPr txBox="1">
            <a:spLocks noGrp="1"/>
          </p:cNvSpPr>
          <p:nvPr>
            <p:ph type="body" idx="1"/>
          </p:nvPr>
        </p:nvSpPr>
        <p:spPr>
          <a:xfrm>
            <a:off x="571500" y="1688084"/>
            <a:ext cx="34290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82" name="Google Shape;82;p12"/>
          <p:cNvSpPr txBox="1">
            <a:spLocks noGrp="1"/>
          </p:cNvSpPr>
          <p:nvPr>
            <p:ph type="body" idx="2"/>
          </p:nvPr>
        </p:nvSpPr>
        <p:spPr>
          <a:xfrm>
            <a:off x="4377366" y="1687800"/>
            <a:ext cx="3429000" cy="4224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83" name="Google Shape;83;p12"/>
          <p:cNvSpPr txBox="1">
            <a:spLocks noGrp="1"/>
          </p:cNvSpPr>
          <p:nvPr>
            <p:ph type="body" idx="3"/>
          </p:nvPr>
        </p:nvSpPr>
        <p:spPr>
          <a:xfrm>
            <a:off x="8183232" y="1687514"/>
            <a:ext cx="3429000" cy="4224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84" name="Google Shape;84;p12"/>
          <p:cNvSpPr txBox="1">
            <a:spLocks noGrp="1"/>
          </p:cNvSpPr>
          <p:nvPr>
            <p:ph type="body" idx="4"/>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85" name="Google Shape;85;p12"/>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801"/>
        <p:cNvGrpSpPr/>
        <p:nvPr/>
      </p:nvGrpSpPr>
      <p:grpSpPr>
        <a:xfrm>
          <a:off x="0" y="0"/>
          <a:ext cx="0" cy="0"/>
          <a:chOff x="0" y="0"/>
          <a:chExt cx="0" cy="0"/>
        </a:xfrm>
      </p:grpSpPr>
      <p:pic>
        <p:nvPicPr>
          <p:cNvPr id="802" name="Google Shape;802;p11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3" name="Google Shape;803;p114"/>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04" name="Google Shape;804;p11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05" name="Google Shape;805;p11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06" name="Google Shape;806;p11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807"/>
        <p:cNvGrpSpPr/>
        <p:nvPr/>
      </p:nvGrpSpPr>
      <p:grpSpPr>
        <a:xfrm>
          <a:off x="0" y="0"/>
          <a:ext cx="0" cy="0"/>
          <a:chOff x="0" y="0"/>
          <a:chExt cx="0" cy="0"/>
        </a:xfrm>
      </p:grpSpPr>
      <p:pic>
        <p:nvPicPr>
          <p:cNvPr id="808" name="Google Shape;808;p11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9" name="Google Shape;809;p11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10" name="Google Shape;810;p115"/>
          <p:cNvSpPr txBox="1">
            <a:spLocks noGrp="1"/>
          </p:cNvSpPr>
          <p:nvPr>
            <p:ph type="body" idx="1"/>
          </p:nvPr>
        </p:nvSpPr>
        <p:spPr>
          <a:xfrm>
            <a:off x="571499" y="1611888"/>
            <a:ext cx="47994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11" name="Google Shape;811;p11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2" name="Google Shape;812;p115"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813"/>
        <p:cNvGrpSpPr/>
        <p:nvPr/>
      </p:nvGrpSpPr>
      <p:grpSpPr>
        <a:xfrm>
          <a:off x="0" y="0"/>
          <a:ext cx="0" cy="0"/>
          <a:chOff x="0" y="0"/>
          <a:chExt cx="0" cy="0"/>
        </a:xfrm>
      </p:grpSpPr>
      <p:pic>
        <p:nvPicPr>
          <p:cNvPr id="814" name="Google Shape;814;p116"/>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15" name="Google Shape;815;p11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816" name="Google Shape;816;p116"/>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9250" algn="l" rtl="0">
              <a:lnSpc>
                <a:spcPct val="100000"/>
              </a:lnSpc>
              <a:spcBef>
                <a:spcPts val="300"/>
              </a:spcBef>
              <a:spcAft>
                <a:spcPts val="0"/>
              </a:spcAft>
              <a:buSzPts val="1900"/>
              <a:buChar char="•"/>
              <a:defRPr>
                <a:solidFill>
                  <a:srgbClr val="424145"/>
                </a:solidFill>
              </a:defRPr>
            </a:lvl2pPr>
            <a:lvl3pPr marL="1371600" lvl="2" indent="-330200" algn="l" rtl="0">
              <a:lnSpc>
                <a:spcPct val="100000"/>
              </a:lnSpc>
              <a:spcBef>
                <a:spcPts val="700"/>
              </a:spcBef>
              <a:spcAft>
                <a:spcPts val="0"/>
              </a:spcAft>
              <a:buSzPts val="1600"/>
              <a:buChar char="•"/>
              <a:defRPr>
                <a:solidFill>
                  <a:srgbClr val="424145"/>
                </a:solidFill>
              </a:defRPr>
            </a:lvl3pPr>
            <a:lvl4pPr marL="1828800" lvl="3" indent="-323850" algn="l" rtl="0">
              <a:lnSpc>
                <a:spcPct val="100000"/>
              </a:lnSpc>
              <a:spcBef>
                <a:spcPts val="700"/>
              </a:spcBef>
              <a:spcAft>
                <a:spcPts val="0"/>
              </a:spcAft>
              <a:buSzPts val="1500"/>
              <a:buChar char="•"/>
              <a:defRPr>
                <a:solidFill>
                  <a:srgbClr val="424145"/>
                </a:solidFill>
              </a:defRPr>
            </a:lvl4pPr>
            <a:lvl5pPr marL="2286000" lvl="4" indent="-228600" algn="l" rtl="0">
              <a:lnSpc>
                <a:spcPct val="100000"/>
              </a:lnSpc>
              <a:spcBef>
                <a:spcPts val="700"/>
              </a:spcBef>
              <a:spcAft>
                <a:spcPts val="0"/>
              </a:spcAft>
              <a:buSzPts val="1500"/>
              <a:buNone/>
              <a:defRPr>
                <a:solidFill>
                  <a:srgbClr val="424145"/>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7" name="Google Shape;817;p116"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18" name="Google Shape;818;p116"/>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819"/>
        <p:cNvGrpSpPr/>
        <p:nvPr/>
      </p:nvGrpSpPr>
      <p:grpSpPr>
        <a:xfrm>
          <a:off x="0" y="0"/>
          <a:ext cx="0" cy="0"/>
          <a:chOff x="0" y="0"/>
          <a:chExt cx="0" cy="0"/>
        </a:xfrm>
      </p:grpSpPr>
      <p:pic>
        <p:nvPicPr>
          <p:cNvPr id="820" name="Google Shape;820;p117"/>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21" name="Google Shape;821;p11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22" name="Google Shape;822;p117"/>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3" name="Google Shape;823;p11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24" name="Google Shape;824;p11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25" name="Google Shape;825;p117"/>
          <p:cNvSpPr txBox="1">
            <a:spLocks noGrp="1"/>
          </p:cNvSpPr>
          <p:nvPr>
            <p:ph type="body" idx="3"/>
          </p:nvPr>
        </p:nvSpPr>
        <p:spPr>
          <a:xfrm>
            <a:off x="8248564" y="3736209"/>
            <a:ext cx="31473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300"/>
              <a:buNone/>
              <a:defRPr sz="2300">
                <a:solidFill>
                  <a:schemeClr val="lt1"/>
                </a:solidFill>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826"/>
        <p:cNvGrpSpPr/>
        <p:nvPr/>
      </p:nvGrpSpPr>
      <p:grpSpPr>
        <a:xfrm>
          <a:off x="0" y="0"/>
          <a:ext cx="0" cy="0"/>
          <a:chOff x="0" y="0"/>
          <a:chExt cx="0" cy="0"/>
        </a:xfrm>
      </p:grpSpPr>
      <p:pic>
        <p:nvPicPr>
          <p:cNvPr id="827" name="Google Shape;827;p118"/>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28" name="Google Shape;828;p118"/>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9" name="Google Shape;829;p118"/>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30" name="Google Shape;830;p11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31" name="Google Shape;831;p118"/>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832"/>
        <p:cNvGrpSpPr/>
        <p:nvPr/>
      </p:nvGrpSpPr>
      <p:grpSpPr>
        <a:xfrm>
          <a:off x="0" y="0"/>
          <a:ext cx="0" cy="0"/>
          <a:chOff x="0" y="0"/>
          <a:chExt cx="0" cy="0"/>
        </a:xfrm>
      </p:grpSpPr>
      <p:pic>
        <p:nvPicPr>
          <p:cNvPr id="833" name="Google Shape;833;p119"/>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34" name="Google Shape;834;p119"/>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35" name="Google Shape;835;p11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36" name="Google Shape;836;p11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37" name="Google Shape;837;p11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838"/>
        <p:cNvGrpSpPr/>
        <p:nvPr/>
      </p:nvGrpSpPr>
      <p:grpSpPr>
        <a:xfrm>
          <a:off x="0" y="0"/>
          <a:ext cx="0" cy="0"/>
          <a:chOff x="0" y="0"/>
          <a:chExt cx="0" cy="0"/>
        </a:xfrm>
      </p:grpSpPr>
      <p:pic>
        <p:nvPicPr>
          <p:cNvPr id="839" name="Google Shape;839;p12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0" name="Google Shape;840;p120"/>
          <p:cNvSpPr txBox="1">
            <a:spLocks noGrp="1"/>
          </p:cNvSpPr>
          <p:nvPr>
            <p:ph type="body" idx="1"/>
          </p:nvPr>
        </p:nvSpPr>
        <p:spPr>
          <a:xfrm>
            <a:off x="571500" y="1611884"/>
            <a:ext cx="6582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1" name="Google Shape;841;p120"/>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42" name="Google Shape;842;p12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43" name="Google Shape;843;p12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844"/>
        <p:cNvGrpSpPr/>
        <p:nvPr/>
      </p:nvGrpSpPr>
      <p:grpSpPr>
        <a:xfrm>
          <a:off x="0" y="0"/>
          <a:ext cx="0" cy="0"/>
          <a:chOff x="0" y="0"/>
          <a:chExt cx="0" cy="0"/>
        </a:xfrm>
      </p:grpSpPr>
      <p:pic>
        <p:nvPicPr>
          <p:cNvPr id="845" name="Google Shape;845;p121"/>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6" name="Google Shape;846;p121"/>
          <p:cNvSpPr txBox="1">
            <a:spLocks noGrp="1"/>
          </p:cNvSpPr>
          <p:nvPr>
            <p:ph type="body" idx="1"/>
          </p:nvPr>
        </p:nvSpPr>
        <p:spPr>
          <a:xfrm>
            <a:off x="571500" y="1611887"/>
            <a:ext cx="49242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7" name="Google Shape;847;p12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48" name="Google Shape;848;p12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49" name="Google Shape;849;p121"/>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850"/>
        <p:cNvGrpSpPr/>
        <p:nvPr/>
      </p:nvGrpSpPr>
      <p:grpSpPr>
        <a:xfrm>
          <a:off x="0" y="0"/>
          <a:ext cx="0" cy="0"/>
          <a:chOff x="0" y="0"/>
          <a:chExt cx="0" cy="0"/>
        </a:xfrm>
      </p:grpSpPr>
      <p:pic>
        <p:nvPicPr>
          <p:cNvPr id="851" name="Google Shape;851;p122"/>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52" name="Google Shape;852;p122"/>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53" name="Google Shape;853;p122"/>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54" name="Google Shape;854;p122"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55" name="Google Shape;855;p12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856"/>
        <p:cNvGrpSpPr/>
        <p:nvPr/>
      </p:nvGrpSpPr>
      <p:grpSpPr>
        <a:xfrm>
          <a:off x="0" y="0"/>
          <a:ext cx="0" cy="0"/>
          <a:chOff x="0" y="0"/>
          <a:chExt cx="0" cy="0"/>
        </a:xfrm>
      </p:grpSpPr>
      <p:pic>
        <p:nvPicPr>
          <p:cNvPr id="857" name="Google Shape;857;p123"/>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58" name="Google Shape;858;p123"/>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59" name="Google Shape;859;p123"/>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60" name="Google Shape;860;p123"/>
          <p:cNvSpPr txBox="1">
            <a:spLocks noGrp="1"/>
          </p:cNvSpPr>
          <p:nvPr>
            <p:ph type="body" idx="3"/>
          </p:nvPr>
        </p:nvSpPr>
        <p:spPr>
          <a:xfrm>
            <a:off x="954448"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1" name="Google Shape;861;p123"/>
          <p:cNvSpPr txBox="1">
            <a:spLocks noGrp="1"/>
          </p:cNvSpPr>
          <p:nvPr>
            <p:ph type="body" idx="4"/>
          </p:nvPr>
        </p:nvSpPr>
        <p:spPr>
          <a:xfrm>
            <a:off x="4392502"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2" name="Google Shape;862;p123"/>
          <p:cNvSpPr>
            <a:spLocks noGrp="1"/>
          </p:cNvSpPr>
          <p:nvPr>
            <p:ph type="pic" idx="5"/>
          </p:nvPr>
        </p:nvSpPr>
        <p:spPr>
          <a:xfrm>
            <a:off x="1491447"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63" name="Google Shape;863;p123"/>
          <p:cNvSpPr>
            <a:spLocks noGrp="1"/>
          </p:cNvSpPr>
          <p:nvPr>
            <p:ph type="pic" idx="6"/>
          </p:nvPr>
        </p:nvSpPr>
        <p:spPr>
          <a:xfrm>
            <a:off x="4929501"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64" name="Google Shape;864;p123"/>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65" name="Google Shape;865;p123"/>
          <p:cNvSpPr txBox="1">
            <a:spLocks noGrp="1"/>
          </p:cNvSpPr>
          <p:nvPr>
            <p:ph type="body" idx="8"/>
          </p:nvPr>
        </p:nvSpPr>
        <p:spPr>
          <a:xfrm>
            <a:off x="7781855"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6" name="Google Shape;866;p123"/>
          <p:cNvSpPr>
            <a:spLocks noGrp="1"/>
          </p:cNvSpPr>
          <p:nvPr>
            <p:ph type="pic" idx="9"/>
          </p:nvPr>
        </p:nvSpPr>
        <p:spPr>
          <a:xfrm>
            <a:off x="8318854"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867" name="Google Shape;867;p12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68" name="Google Shape;868;p12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 - Stage Area - Mntns Low ">
  <p:cSld name="3_column_1_1_1_1">
    <p:spTree>
      <p:nvGrpSpPr>
        <p:cNvPr id="1" name="Shape 86"/>
        <p:cNvGrpSpPr/>
        <p:nvPr/>
      </p:nvGrpSpPr>
      <p:grpSpPr>
        <a:xfrm>
          <a:off x="0" y="0"/>
          <a:ext cx="0" cy="0"/>
          <a:chOff x="0" y="0"/>
          <a:chExt cx="0" cy="0"/>
        </a:xfrm>
      </p:grpSpPr>
      <p:pic>
        <p:nvPicPr>
          <p:cNvPr id="87" name="Google Shape;87;p13" descr="Slide05.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88" name="Google Shape;88;p13"/>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89" name="Google Shape;89;p13"/>
          <p:cNvSpPr txBox="1">
            <a:spLocks noGrp="1"/>
          </p:cNvSpPr>
          <p:nvPr>
            <p:ph type="body" idx="1"/>
          </p:nvPr>
        </p:nvSpPr>
        <p:spPr>
          <a:xfrm>
            <a:off x="571500" y="1688075"/>
            <a:ext cx="107052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90" name="Google Shape;90;p13"/>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888"/>
        <p:cNvGrpSpPr/>
        <p:nvPr/>
      </p:nvGrpSpPr>
      <p:grpSpPr>
        <a:xfrm>
          <a:off x="0" y="0"/>
          <a:ext cx="0" cy="0"/>
          <a:chOff x="0" y="0"/>
          <a:chExt cx="0" cy="0"/>
        </a:xfrm>
      </p:grpSpPr>
      <p:pic>
        <p:nvPicPr>
          <p:cNvPr id="889" name="Google Shape;889;p12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90" name="Google Shape;890;p125"/>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5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1" name="Google Shape;891;p125"/>
          <p:cNvSpPr txBox="1">
            <a:spLocks noGrp="1"/>
          </p:cNvSpPr>
          <p:nvPr>
            <p:ph type="body" idx="1"/>
          </p:nvPr>
        </p:nvSpPr>
        <p:spPr>
          <a:xfrm>
            <a:off x="1451040" y="3334782"/>
            <a:ext cx="38835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700"/>
              </a:spcBef>
              <a:spcAft>
                <a:spcPts val="0"/>
              </a:spcAft>
              <a:buSzPts val="1600"/>
              <a:buFont typeface="Arial"/>
              <a:buChar char="​"/>
              <a:defRPr sz="1600">
                <a:solidFill>
                  <a:schemeClr val="lt1"/>
                </a:solidFill>
              </a:defRPr>
            </a:lvl2pPr>
            <a:lvl3pPr marL="1371600" lvl="2" indent="-228600" algn="ctr" rtl="0">
              <a:spcBef>
                <a:spcPts val="700"/>
              </a:spcBef>
              <a:spcAft>
                <a:spcPts val="0"/>
              </a:spcAft>
              <a:buSzPts val="1600"/>
              <a:buNone/>
              <a:defRPr/>
            </a:lvl3pPr>
            <a:lvl4pPr marL="1828800" lvl="3" indent="-228600" algn="ctr" rtl="0">
              <a:spcBef>
                <a:spcPts val="700"/>
              </a:spcBef>
              <a:spcAft>
                <a:spcPts val="0"/>
              </a:spcAft>
              <a:buSzPts val="1500"/>
              <a:buNone/>
              <a:defRPr/>
            </a:lvl4pPr>
            <a:lvl5pPr marL="2286000" lvl="4" indent="-228600" algn="ctr" rtl="0">
              <a:spcBef>
                <a:spcPts val="700"/>
              </a:spcBef>
              <a:spcAft>
                <a:spcPts val="0"/>
              </a:spcAft>
              <a:buSzPts val="2000"/>
              <a:buFont typeface="Arial"/>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892"/>
        <p:cNvGrpSpPr/>
        <p:nvPr/>
      </p:nvGrpSpPr>
      <p:grpSpPr>
        <a:xfrm>
          <a:off x="0" y="0"/>
          <a:ext cx="0" cy="0"/>
          <a:chOff x="0" y="0"/>
          <a:chExt cx="0" cy="0"/>
        </a:xfrm>
      </p:grpSpPr>
      <p:pic>
        <p:nvPicPr>
          <p:cNvPr id="893" name="Google Shape;893;p12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894" name="Google Shape;894;p126"/>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895" name="Google Shape;895;p126"/>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100"/>
              <a:buFont typeface="Salesforce Sans"/>
              <a:buChar char="“"/>
              <a:defRPr sz="31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6" name="Google Shape;896;p126"/>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97" name="Google Shape;897;p12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98"/>
        <p:cNvGrpSpPr/>
        <p:nvPr/>
      </p:nvGrpSpPr>
      <p:grpSpPr>
        <a:xfrm>
          <a:off x="0" y="0"/>
          <a:ext cx="0" cy="0"/>
          <a:chOff x="0" y="0"/>
          <a:chExt cx="0" cy="0"/>
        </a:xfrm>
      </p:grpSpPr>
      <p:pic>
        <p:nvPicPr>
          <p:cNvPr id="899" name="Google Shape;899;p127"/>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00" name="Google Shape;900;p127"/>
          <p:cNvPicPr preferRelativeResize="0"/>
          <p:nvPr/>
        </p:nvPicPr>
        <p:blipFill rotWithShape="1">
          <a:blip r:embed="rId3">
            <a:alphaModFix/>
          </a:blip>
          <a:srcRect l="20588" t="-47000" r="54208" b="47000"/>
          <a:stretch/>
        </p:blipFill>
        <p:spPr>
          <a:xfrm flipH="1">
            <a:off x="6143802" y="6044516"/>
            <a:ext cx="434879" cy="566904"/>
          </a:xfrm>
          <a:prstGeom prst="rect">
            <a:avLst/>
          </a:prstGeom>
          <a:noFill/>
          <a:ln>
            <a:noFill/>
          </a:ln>
        </p:spPr>
      </p:pic>
      <p:sp>
        <p:nvSpPr>
          <p:cNvPr id="901" name="Google Shape;901;p127"/>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2" name="Google Shape;902;p127"/>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03" name="Google Shape;903;p12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pic>
        <p:nvPicPr>
          <p:cNvPr id="904" name="Google Shape;904;p127"/>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905"/>
        <p:cNvGrpSpPr/>
        <p:nvPr/>
      </p:nvGrpSpPr>
      <p:grpSpPr>
        <a:xfrm>
          <a:off x="0" y="0"/>
          <a:ext cx="0" cy="0"/>
          <a:chOff x="0" y="0"/>
          <a:chExt cx="0" cy="0"/>
        </a:xfrm>
      </p:grpSpPr>
      <p:pic>
        <p:nvPicPr>
          <p:cNvPr id="906" name="Google Shape;906;p128"/>
          <p:cNvPicPr preferRelativeResize="0"/>
          <p:nvPr/>
        </p:nvPicPr>
        <p:blipFill rotWithShape="1">
          <a:blip r:embed="rId2">
            <a:alphaModFix/>
          </a:blip>
          <a:srcRect/>
          <a:stretch/>
        </p:blipFill>
        <p:spPr>
          <a:xfrm>
            <a:off x="3" y="1791"/>
            <a:ext cx="12185637" cy="6854425"/>
          </a:xfrm>
          <a:prstGeom prst="rect">
            <a:avLst/>
          </a:prstGeom>
          <a:noFill/>
          <a:ln>
            <a:noFill/>
          </a:ln>
        </p:spPr>
      </p:pic>
      <p:pic>
        <p:nvPicPr>
          <p:cNvPr id="907" name="Google Shape;907;p12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08" name="Google Shape;908;p128"/>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9" name="Google Shape;909;p128"/>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910"/>
        <p:cNvGrpSpPr/>
        <p:nvPr/>
      </p:nvGrpSpPr>
      <p:grpSpPr>
        <a:xfrm>
          <a:off x="0" y="0"/>
          <a:ext cx="0" cy="0"/>
          <a:chOff x="0" y="0"/>
          <a:chExt cx="0" cy="0"/>
        </a:xfrm>
      </p:grpSpPr>
      <p:pic>
        <p:nvPicPr>
          <p:cNvPr id="911" name="Google Shape;911;p129"/>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12" name="Google Shape;912;p12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3" name="Google Shape;913;p129"/>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14" name="Google Shape;914;p129"/>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915"/>
        <p:cNvGrpSpPr/>
        <p:nvPr/>
      </p:nvGrpSpPr>
      <p:grpSpPr>
        <a:xfrm>
          <a:off x="0" y="0"/>
          <a:ext cx="0" cy="0"/>
          <a:chOff x="0" y="0"/>
          <a:chExt cx="0" cy="0"/>
        </a:xfrm>
      </p:grpSpPr>
      <p:pic>
        <p:nvPicPr>
          <p:cNvPr id="916" name="Google Shape;916;p13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917" name="Google Shape;917;p13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18" name="Google Shape;918;p13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9" name="Google Shape;919;p130"/>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20" name="Google Shape;920;p130"/>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9250" algn="l" rtl="0">
              <a:spcBef>
                <a:spcPts val="300"/>
              </a:spcBef>
              <a:spcAft>
                <a:spcPts val="0"/>
              </a:spcAft>
              <a:buClr>
                <a:schemeClr val="dk1"/>
              </a:buClr>
              <a:buSzPts val="1900"/>
              <a:buChar char="•"/>
              <a:defRPr>
                <a:solidFill>
                  <a:schemeClr val="accent1"/>
                </a:solidFill>
              </a:defRPr>
            </a:lvl2pPr>
            <a:lvl3pPr marL="1371600" lvl="2" indent="-330200" algn="l" rtl="0">
              <a:spcBef>
                <a:spcPts val="700"/>
              </a:spcBef>
              <a:spcAft>
                <a:spcPts val="0"/>
              </a:spcAft>
              <a:buClr>
                <a:schemeClr val="dk1"/>
              </a:buClr>
              <a:buSzPts val="1600"/>
              <a:buChar char="•"/>
              <a:defRPr>
                <a:solidFill>
                  <a:schemeClr val="accent1"/>
                </a:solidFill>
              </a:defRPr>
            </a:lvl3pPr>
            <a:lvl4pPr marL="1828800" lvl="3" indent="-323850" algn="l" rtl="0">
              <a:spcBef>
                <a:spcPts val="700"/>
              </a:spcBef>
              <a:spcAft>
                <a:spcPts val="0"/>
              </a:spcAft>
              <a:buClr>
                <a:schemeClr val="dk1"/>
              </a:buClr>
              <a:buSzPts val="1500"/>
              <a:buChar char="•"/>
              <a:defRPr>
                <a:solidFill>
                  <a:schemeClr val="accent1"/>
                </a:solidFill>
              </a:defRPr>
            </a:lvl4pPr>
            <a:lvl5pPr marL="2286000" lvl="4" indent="-228600" algn="l" rtl="0">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921"/>
        <p:cNvGrpSpPr/>
        <p:nvPr/>
      </p:nvGrpSpPr>
      <p:grpSpPr>
        <a:xfrm>
          <a:off x="0" y="0"/>
          <a:ext cx="0" cy="0"/>
          <a:chOff x="0" y="0"/>
          <a:chExt cx="0" cy="0"/>
        </a:xfrm>
      </p:grpSpPr>
      <p:sp>
        <p:nvSpPr>
          <p:cNvPr id="922" name="Google Shape;922;p131"/>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chemeClr val="lt1"/>
              </a:solidFill>
              <a:latin typeface="Salesforce Sans"/>
              <a:ea typeface="Salesforce Sans"/>
              <a:cs typeface="Salesforce Sans"/>
              <a:sym typeface="Salesforce Sans"/>
            </a:endParaRPr>
          </a:p>
        </p:txBody>
      </p:sp>
      <p:sp>
        <p:nvSpPr>
          <p:cNvPr id="923" name="Google Shape;923;p131"/>
          <p:cNvSpPr>
            <a:spLocks noGrp="1"/>
          </p:cNvSpPr>
          <p:nvPr>
            <p:ph type="pic" idx="2"/>
          </p:nvPr>
        </p:nvSpPr>
        <p:spPr>
          <a:xfrm>
            <a:off x="182609" y="178257"/>
            <a:ext cx="3157500" cy="2639700"/>
          </a:xfrm>
          <a:prstGeom prst="rect">
            <a:avLst/>
          </a:prstGeom>
          <a:solidFill>
            <a:schemeClr val="lt2"/>
          </a:solidFill>
          <a:ln>
            <a:noFill/>
          </a:ln>
        </p:spPr>
        <p:txBody>
          <a:bodyPr spcFirstLastPara="1" wrap="square" lIns="457175" tIns="0" rIns="457175" bIns="0" anchor="ctr" anchorCtr="0">
            <a:noAutofit/>
          </a:bodyPr>
          <a:lstStyle>
            <a:lvl1pPr marR="0" lvl="0" algn="ctr" rtl="0">
              <a:spcBef>
                <a:spcPts val="1100"/>
              </a:spcBef>
              <a:spcAft>
                <a:spcPts val="0"/>
              </a:spcAft>
              <a:buClr>
                <a:srgbClr val="7F7F7F"/>
              </a:buClr>
              <a:buSzPts val="1500"/>
              <a:buFont typeface="Arial"/>
              <a:buNone/>
              <a:defRPr sz="15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924" name="Google Shape;924;p131"/>
          <p:cNvSpPr/>
          <p:nvPr/>
        </p:nvSpPr>
        <p:spPr>
          <a:xfrm>
            <a:off x="182609" y="178257"/>
            <a:ext cx="3157500" cy="26397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500">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sz="1500">
              <a:solidFill>
                <a:srgbClr val="FFFFFF"/>
              </a:solidFill>
              <a:latin typeface="Salesforce Sans"/>
              <a:ea typeface="Salesforce Sans"/>
              <a:cs typeface="Salesforce Sans"/>
              <a:sym typeface="Salesforce Sans"/>
            </a:endParaRPr>
          </a:p>
        </p:txBody>
      </p:sp>
      <p:sp>
        <p:nvSpPr>
          <p:cNvPr id="925" name="Google Shape;925;p131"/>
          <p:cNvSpPr txBox="1">
            <a:spLocks noGrp="1"/>
          </p:cNvSpPr>
          <p:nvPr>
            <p:ph type="title"/>
          </p:nvPr>
        </p:nvSpPr>
        <p:spPr>
          <a:xfrm>
            <a:off x="3870664" y="489628"/>
            <a:ext cx="77469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2800"/>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26" name="Google Shape;926;p131" descr="pasted-image.pdf"/>
          <p:cNvPicPr preferRelativeResize="0"/>
          <p:nvPr/>
        </p:nvPicPr>
        <p:blipFill rotWithShape="1">
          <a:blip r:embed="rId2">
            <a:alphaModFix/>
          </a:blip>
          <a:srcRect/>
          <a:stretch/>
        </p:blipFill>
        <p:spPr>
          <a:xfrm>
            <a:off x="1388034" y="5913293"/>
            <a:ext cx="746427" cy="522586"/>
          </a:xfrm>
          <a:prstGeom prst="rect">
            <a:avLst/>
          </a:prstGeom>
          <a:noFill/>
          <a:ln>
            <a:noFill/>
          </a:ln>
        </p:spPr>
      </p:pic>
      <p:cxnSp>
        <p:nvCxnSpPr>
          <p:cNvPr id="927" name="Google Shape;927;p131"/>
          <p:cNvCxnSpPr/>
          <p:nvPr/>
        </p:nvCxnSpPr>
        <p:spPr>
          <a:xfrm rot="10800000">
            <a:off x="1761175" y="5044250"/>
            <a:ext cx="0" cy="743700"/>
          </a:xfrm>
          <a:prstGeom prst="straightConnector1">
            <a:avLst/>
          </a:prstGeom>
          <a:noFill/>
          <a:ln w="9525" cap="flat" cmpd="sng">
            <a:solidFill>
              <a:srgbClr val="BCBABD"/>
            </a:solidFill>
            <a:prstDash val="solid"/>
            <a:round/>
            <a:headEnd type="none" w="sm" len="sm"/>
            <a:tailEnd type="none" w="sm" len="sm"/>
          </a:ln>
        </p:spPr>
      </p:cxnSp>
      <p:sp>
        <p:nvSpPr>
          <p:cNvPr id="928" name="Google Shape;928;p131"/>
          <p:cNvSpPr txBox="1">
            <a:spLocks noGrp="1"/>
          </p:cNvSpPr>
          <p:nvPr>
            <p:ph type="body" idx="1"/>
          </p:nvPr>
        </p:nvSpPr>
        <p:spPr>
          <a:xfrm>
            <a:off x="3870675" y="1703698"/>
            <a:ext cx="7746900" cy="24759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23850" algn="l" rtl="0">
              <a:spcBef>
                <a:spcPts val="300"/>
              </a:spcBef>
              <a:spcAft>
                <a:spcPts val="0"/>
              </a:spcAft>
              <a:buSzPts val="1500"/>
              <a:buChar char="•"/>
              <a:defRPr sz="1500"/>
            </a:lvl2pPr>
            <a:lvl3pPr marL="1371600" lvl="2" indent="-311150" algn="l" rtl="0">
              <a:spcBef>
                <a:spcPts val="700"/>
              </a:spcBef>
              <a:spcAft>
                <a:spcPts val="0"/>
              </a:spcAft>
              <a:buSzPts val="1300"/>
              <a:buChar char="•"/>
              <a:defRPr sz="1300">
                <a:solidFill>
                  <a:schemeClr val="dk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929"/>
        <p:cNvGrpSpPr/>
        <p:nvPr/>
      </p:nvGrpSpPr>
      <p:grpSpPr>
        <a:xfrm>
          <a:off x="0" y="0"/>
          <a:ext cx="0" cy="0"/>
          <a:chOff x="0" y="0"/>
          <a:chExt cx="0" cy="0"/>
        </a:xfrm>
      </p:grpSpPr>
      <p:pic>
        <p:nvPicPr>
          <p:cNvPr id="930" name="Google Shape;930;p132"/>
          <p:cNvPicPr preferRelativeResize="0"/>
          <p:nvPr/>
        </p:nvPicPr>
        <p:blipFill rotWithShape="1">
          <a:blip r:embed="rId2">
            <a:alphaModFix/>
          </a:blip>
          <a:srcRect/>
          <a:stretch/>
        </p:blipFill>
        <p:spPr>
          <a:xfrm>
            <a:off x="2553003" y="3102344"/>
            <a:ext cx="2663867" cy="2222589"/>
          </a:xfrm>
          <a:prstGeom prst="rect">
            <a:avLst/>
          </a:prstGeom>
          <a:noFill/>
          <a:ln>
            <a:noFill/>
          </a:ln>
        </p:spPr>
      </p:pic>
      <p:grpSp>
        <p:nvGrpSpPr>
          <p:cNvPr id="931" name="Google Shape;931;p132"/>
          <p:cNvGrpSpPr/>
          <p:nvPr/>
        </p:nvGrpSpPr>
        <p:grpSpPr>
          <a:xfrm>
            <a:off x="4" y="896"/>
            <a:ext cx="12185158" cy="6854151"/>
            <a:chOff x="4" y="896"/>
            <a:chExt cx="12188815" cy="6856208"/>
          </a:xfrm>
        </p:grpSpPr>
        <p:pic>
          <p:nvPicPr>
            <p:cNvPr id="932" name="Google Shape;932;p132"/>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933" name="Google Shape;933;p132"/>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934" name="Google Shape;934;p132"/>
          <p:cNvGrpSpPr/>
          <p:nvPr/>
        </p:nvGrpSpPr>
        <p:grpSpPr>
          <a:xfrm>
            <a:off x="3" y="893"/>
            <a:ext cx="12185158" cy="6854151"/>
            <a:chOff x="3" y="893"/>
            <a:chExt cx="12188815" cy="6856208"/>
          </a:xfrm>
        </p:grpSpPr>
        <p:pic>
          <p:nvPicPr>
            <p:cNvPr id="935" name="Google Shape;935;p132"/>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936" name="Google Shape;936;p132"/>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937"/>
        <p:cNvGrpSpPr/>
        <p:nvPr/>
      </p:nvGrpSpPr>
      <p:grpSpPr>
        <a:xfrm>
          <a:off x="0" y="0"/>
          <a:ext cx="0" cy="0"/>
          <a:chOff x="0" y="0"/>
          <a:chExt cx="0" cy="0"/>
        </a:xfrm>
      </p:grpSpPr>
      <p:pic>
        <p:nvPicPr>
          <p:cNvPr id="938" name="Google Shape;938;p133"/>
          <p:cNvPicPr preferRelativeResize="0"/>
          <p:nvPr/>
        </p:nvPicPr>
        <p:blipFill rotWithShape="1">
          <a:blip r:embed="rId2">
            <a:alphaModFix/>
          </a:blip>
          <a:srcRect/>
          <a:stretch/>
        </p:blipFill>
        <p:spPr>
          <a:xfrm>
            <a:off x="1" y="893"/>
            <a:ext cx="12185644" cy="6854425"/>
          </a:xfrm>
          <a:prstGeom prst="rect">
            <a:avLst/>
          </a:prstGeom>
          <a:noFill/>
          <a:ln>
            <a:noFill/>
          </a:ln>
        </p:spPr>
      </p:pic>
      <p:sp>
        <p:nvSpPr>
          <p:cNvPr id="939" name="Google Shape;939;p13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0" name="Google Shape;940;p133"/>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1" name="Google Shape;941;p13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2" name="Google Shape;942;p13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943"/>
        <p:cNvGrpSpPr/>
        <p:nvPr/>
      </p:nvGrpSpPr>
      <p:grpSpPr>
        <a:xfrm>
          <a:off x="0" y="0"/>
          <a:ext cx="0" cy="0"/>
          <a:chOff x="0" y="0"/>
          <a:chExt cx="0" cy="0"/>
        </a:xfrm>
      </p:grpSpPr>
      <p:pic>
        <p:nvPicPr>
          <p:cNvPr id="944" name="Google Shape;944;p134"/>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945" name="Google Shape;945;p13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6" name="Google Shape;946;p134"/>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7" name="Google Shape;947;p134"/>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8" name="Google Shape;948;p13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 - Stage Area - Mntns Medium">
  <p:cSld name="3_column_1_1_1_1_2">
    <p:spTree>
      <p:nvGrpSpPr>
        <p:cNvPr id="1" name="Shape 91"/>
        <p:cNvGrpSpPr/>
        <p:nvPr/>
      </p:nvGrpSpPr>
      <p:grpSpPr>
        <a:xfrm>
          <a:off x="0" y="0"/>
          <a:ext cx="0" cy="0"/>
          <a:chOff x="0" y="0"/>
          <a:chExt cx="0" cy="0"/>
        </a:xfrm>
      </p:grpSpPr>
      <p:pic>
        <p:nvPicPr>
          <p:cNvPr id="92" name="Google Shape;92;p14" descr="Slide06.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93" name="Google Shape;93;p14"/>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94" name="Google Shape;94;p14"/>
          <p:cNvSpPr txBox="1">
            <a:spLocks noGrp="1"/>
          </p:cNvSpPr>
          <p:nvPr>
            <p:ph type="body" idx="1"/>
          </p:nvPr>
        </p:nvSpPr>
        <p:spPr>
          <a:xfrm>
            <a:off x="571500" y="1688075"/>
            <a:ext cx="107052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95" name="Google Shape;95;p14"/>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949"/>
        <p:cNvGrpSpPr/>
        <p:nvPr/>
      </p:nvGrpSpPr>
      <p:grpSpPr>
        <a:xfrm>
          <a:off x="0" y="0"/>
          <a:ext cx="0" cy="0"/>
          <a:chOff x="0" y="0"/>
          <a:chExt cx="0" cy="0"/>
        </a:xfrm>
      </p:grpSpPr>
      <p:sp>
        <p:nvSpPr>
          <p:cNvPr id="950" name="Google Shape;950;p135"/>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sz="1500"/>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500"/>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sz="1500"/>
          </a:p>
        </p:txBody>
      </p:sp>
      <p:sp>
        <p:nvSpPr>
          <p:cNvPr id="951" name="Google Shape;951;p135"/>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500"/>
          </a:p>
        </p:txBody>
      </p:sp>
      <p:cxnSp>
        <p:nvCxnSpPr>
          <p:cNvPr id="952" name="Google Shape;952;p135"/>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953" name="Google Shape;953;p135"/>
          <p:cNvGrpSpPr/>
          <p:nvPr/>
        </p:nvGrpSpPr>
        <p:grpSpPr>
          <a:xfrm>
            <a:off x="1" y="-1588"/>
            <a:ext cx="12188700" cy="6859588"/>
            <a:chOff x="1" y="-1588"/>
            <a:chExt cx="12188700" cy="6859588"/>
          </a:xfrm>
        </p:grpSpPr>
        <p:cxnSp>
          <p:nvCxnSpPr>
            <p:cNvPr id="954" name="Google Shape;954;p135"/>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5" name="Google Shape;955;p135"/>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6" name="Google Shape;956;p135"/>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957" name="Google Shape;957;p135"/>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8" name="Google Shape;958;p135"/>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9" name="Google Shape;959;p135"/>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960" name="Google Shape;960;p135"/>
          <p:cNvSpPr txBox="1">
            <a:spLocks noGrp="1"/>
          </p:cNvSpPr>
          <p:nvPr>
            <p:ph type="title"/>
          </p:nvPr>
        </p:nvSpPr>
        <p:spPr>
          <a:xfrm>
            <a:off x="571500" y="63504"/>
            <a:ext cx="11617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grpSp>
        <p:nvGrpSpPr>
          <p:cNvPr id="961" name="Google Shape;961;p135"/>
          <p:cNvGrpSpPr/>
          <p:nvPr/>
        </p:nvGrpSpPr>
        <p:grpSpPr>
          <a:xfrm>
            <a:off x="501779" y="1767025"/>
            <a:ext cx="11185561" cy="4395468"/>
            <a:chOff x="501778" y="1690825"/>
            <a:chExt cx="11185561" cy="4395468"/>
          </a:xfrm>
        </p:grpSpPr>
        <p:sp>
          <p:nvSpPr>
            <p:cNvPr id="962" name="Google Shape;962;p135"/>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3" name="Google Shape;963;p135"/>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4" name="Google Shape;964;p135"/>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5" name="Google Shape;965;p135"/>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968" name="Google Shape;968;p136"/>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69" name="Google Shape;969;p136"/>
          <p:cNvSpPr txBox="1">
            <a:spLocks noGrp="1"/>
          </p:cNvSpPr>
          <p:nvPr>
            <p:ph type="ftr" idx="1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970"/>
        <p:cNvGrpSpPr/>
        <p:nvPr/>
      </p:nvGrpSpPr>
      <p:grpSpPr>
        <a:xfrm>
          <a:off x="0" y="0"/>
          <a:ext cx="0" cy="0"/>
          <a:chOff x="0" y="0"/>
          <a:chExt cx="0" cy="0"/>
        </a:xfrm>
      </p:grpSpPr>
      <p:pic>
        <p:nvPicPr>
          <p:cNvPr id="971" name="Google Shape;971;p137"/>
          <p:cNvPicPr preferRelativeResize="0"/>
          <p:nvPr/>
        </p:nvPicPr>
        <p:blipFill rotWithShape="1">
          <a:blip r:embed="rId2">
            <a:alphaModFix/>
          </a:blip>
          <a:srcRect t="119" b="129"/>
          <a:stretch/>
        </p:blipFill>
        <p:spPr>
          <a:xfrm>
            <a:off x="4" y="0"/>
            <a:ext cx="12185645" cy="6837566"/>
          </a:xfrm>
          <a:prstGeom prst="rect">
            <a:avLst/>
          </a:prstGeom>
          <a:noFill/>
          <a:ln>
            <a:noFill/>
          </a:ln>
        </p:spPr>
      </p:pic>
      <p:sp>
        <p:nvSpPr>
          <p:cNvPr id="972" name="Google Shape;972;p137"/>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300"/>
              <a:buFont typeface="Salesforce Sans"/>
              <a:buNone/>
              <a:defRPr sz="2300">
                <a:solidFill>
                  <a:schemeClr val="accent1"/>
                </a:solidFill>
              </a:defRPr>
            </a:lvl1pPr>
            <a:lvl2pPr marL="914400" lvl="1" indent="-349250" algn="l" rtl="0">
              <a:lnSpc>
                <a:spcPct val="100000"/>
              </a:lnSpc>
              <a:spcBef>
                <a:spcPts val="300"/>
              </a:spcBef>
              <a:spcAft>
                <a:spcPts val="0"/>
              </a:spcAft>
              <a:buClr>
                <a:schemeClr val="accent1"/>
              </a:buClr>
              <a:buSzPts val="1900"/>
              <a:buChar char="•"/>
              <a:defRPr>
                <a:solidFill>
                  <a:schemeClr val="accent1"/>
                </a:solidFill>
              </a:defRPr>
            </a:lvl2pPr>
            <a:lvl3pPr marL="1371600" lvl="2" indent="-330200" algn="l" rtl="0">
              <a:lnSpc>
                <a:spcPct val="100000"/>
              </a:lnSpc>
              <a:spcBef>
                <a:spcPts val="700"/>
              </a:spcBef>
              <a:spcAft>
                <a:spcPts val="0"/>
              </a:spcAft>
              <a:buSzPts val="1600"/>
              <a:buChar char="•"/>
              <a:defRPr>
                <a:solidFill>
                  <a:schemeClr val="lt2"/>
                </a:solidFill>
              </a:defRPr>
            </a:lvl3pPr>
            <a:lvl4pPr marL="1828800" lvl="3" indent="-323850" algn="l" rtl="0">
              <a:lnSpc>
                <a:spcPct val="100000"/>
              </a:lnSpc>
              <a:spcBef>
                <a:spcPts val="700"/>
              </a:spcBef>
              <a:spcAft>
                <a:spcPts val="0"/>
              </a:spcAft>
              <a:buSzPts val="1500"/>
              <a:buChar char="•"/>
              <a:defRPr>
                <a:solidFill>
                  <a:schemeClr val="accent1"/>
                </a:solidFill>
              </a:defRPr>
            </a:lvl4pPr>
            <a:lvl5pPr marL="2286000" lvl="4" indent="-228600" algn="l" rtl="0">
              <a:lnSpc>
                <a:spcPct val="100000"/>
              </a:lnSpc>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73" name="Google Shape;973;p137"/>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74" name="Google Shape;974;p137"/>
          <p:cNvSpPr txBox="1">
            <a:spLocks noGrp="1"/>
          </p:cNvSpPr>
          <p:nvPr>
            <p:ph type="title"/>
          </p:nvPr>
        </p:nvSpPr>
        <p:spPr>
          <a:xfrm>
            <a:off x="571505" y="161158"/>
            <a:ext cx="4204800" cy="9903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600">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75" name="Google Shape;975;p137"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Tree>
  </p:cSld>
  <p:clrMapOvr>
    <a:masterClrMapping/>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979"/>
        <p:cNvGrpSpPr/>
        <p:nvPr/>
      </p:nvGrpSpPr>
      <p:grpSpPr>
        <a:xfrm>
          <a:off x="0" y="0"/>
          <a:ext cx="0" cy="0"/>
          <a:chOff x="0" y="0"/>
          <a:chExt cx="0" cy="0"/>
        </a:xfrm>
      </p:grpSpPr>
      <p:pic>
        <p:nvPicPr>
          <p:cNvPr id="980" name="Google Shape;980;p139"/>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981" name="Google Shape;981;p13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
        <p:nvSpPr>
          <p:cNvPr id="982" name="Google Shape;982;p139"/>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83" name="Google Shape;983;p139"/>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84" name="Google Shape;984;p139"/>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985" name="Google Shape;985;p139"/>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986" name="Google Shape;986;p139"/>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987" name="Google Shape;987;p139"/>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988" name="Google Shape;988;p139"/>
          <p:cNvPicPr preferRelativeResize="0"/>
          <p:nvPr/>
        </p:nvPicPr>
        <p:blipFill rotWithShape="1">
          <a:blip r:embed="rId7">
            <a:alphaModFix/>
          </a:blip>
          <a:srcRect l="-296" t="-8231" r="15643" b="5846"/>
          <a:stretch/>
        </p:blipFill>
        <p:spPr>
          <a:xfrm>
            <a:off x="5352450" y="6263000"/>
            <a:ext cx="6834594" cy="600419"/>
          </a:xfrm>
          <a:prstGeom prst="rect">
            <a:avLst/>
          </a:prstGeom>
          <a:noFill/>
          <a:ln>
            <a:noFill/>
          </a:ln>
        </p:spPr>
      </p:pic>
      <p:sp>
        <p:nvSpPr>
          <p:cNvPr id="989" name="Google Shape;989;p139"/>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990" name="Google Shape;990;p139"/>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991"/>
        <p:cNvGrpSpPr/>
        <p:nvPr/>
      </p:nvGrpSpPr>
      <p:grpSpPr>
        <a:xfrm>
          <a:off x="0" y="0"/>
          <a:ext cx="0" cy="0"/>
          <a:chOff x="0" y="0"/>
          <a:chExt cx="0" cy="0"/>
        </a:xfrm>
      </p:grpSpPr>
      <p:pic>
        <p:nvPicPr>
          <p:cNvPr id="992" name="Google Shape;992;p140"/>
          <p:cNvPicPr preferRelativeResize="0"/>
          <p:nvPr/>
        </p:nvPicPr>
        <p:blipFill rotWithShape="1">
          <a:blip r:embed="rId2">
            <a:alphaModFix/>
          </a:blip>
          <a:srcRect l="478" t="2400" r="1922"/>
          <a:stretch/>
        </p:blipFill>
        <p:spPr>
          <a:xfrm flipH="1">
            <a:off x="6455" y="893"/>
            <a:ext cx="12396681" cy="6852641"/>
          </a:xfrm>
          <a:prstGeom prst="rect">
            <a:avLst/>
          </a:prstGeom>
          <a:noFill/>
          <a:ln>
            <a:noFill/>
          </a:ln>
        </p:spPr>
      </p:pic>
      <p:grpSp>
        <p:nvGrpSpPr>
          <p:cNvPr id="993" name="Google Shape;993;p140"/>
          <p:cNvGrpSpPr/>
          <p:nvPr/>
        </p:nvGrpSpPr>
        <p:grpSpPr>
          <a:xfrm>
            <a:off x="2559417" y="5500738"/>
            <a:ext cx="827907" cy="1175445"/>
            <a:chOff x="723336" y="4484318"/>
            <a:chExt cx="1333398" cy="1893131"/>
          </a:xfrm>
        </p:grpSpPr>
        <p:pic>
          <p:nvPicPr>
            <p:cNvPr id="994" name="Google Shape;994;p140"/>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995" name="Google Shape;995;p140"/>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996" name="Google Shape;996;p140"/>
          <p:cNvGrpSpPr/>
          <p:nvPr/>
        </p:nvGrpSpPr>
        <p:grpSpPr>
          <a:xfrm>
            <a:off x="2435" y="4458965"/>
            <a:ext cx="1837420" cy="2139627"/>
            <a:chOff x="1082246" y="4738045"/>
            <a:chExt cx="1890350" cy="2201262"/>
          </a:xfrm>
        </p:grpSpPr>
        <p:pic>
          <p:nvPicPr>
            <p:cNvPr id="997" name="Google Shape;997;p140"/>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998" name="Google Shape;998;p140"/>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999" name="Google Shape;999;p140"/>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00" name="Google Shape;1000;p140"/>
          <p:cNvGrpSpPr/>
          <p:nvPr/>
        </p:nvGrpSpPr>
        <p:grpSpPr>
          <a:xfrm>
            <a:off x="1449060" y="5375205"/>
            <a:ext cx="1333398" cy="1269442"/>
            <a:chOff x="2666809" y="5395728"/>
            <a:chExt cx="1333398" cy="1269442"/>
          </a:xfrm>
        </p:grpSpPr>
        <p:pic>
          <p:nvPicPr>
            <p:cNvPr id="1001" name="Google Shape;1001;p140"/>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02" name="Google Shape;1002;p140"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03" name="Google Shape;1003;p140" descr="pasted-image.pdf"/>
          <p:cNvPicPr preferRelativeResize="0"/>
          <p:nvPr/>
        </p:nvPicPr>
        <p:blipFill rotWithShape="1">
          <a:blip r:embed="rId7">
            <a:alphaModFix/>
          </a:blip>
          <a:srcRect/>
          <a:stretch/>
        </p:blipFill>
        <p:spPr>
          <a:xfrm>
            <a:off x="11030573" y="565459"/>
            <a:ext cx="635403" cy="444863"/>
          </a:xfrm>
          <a:prstGeom prst="rect">
            <a:avLst/>
          </a:prstGeom>
          <a:noFill/>
          <a:ln>
            <a:noFill/>
          </a:ln>
        </p:spPr>
      </p:pic>
      <p:sp>
        <p:nvSpPr>
          <p:cNvPr id="1004" name="Google Shape;1004;p140"/>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1005" name="Google Shape;1005;p140"/>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06" name="Google Shape;1006;p140" descr="pasted-image.pdf"/>
          <p:cNvPicPr preferRelativeResize="0"/>
          <p:nvPr/>
        </p:nvPicPr>
        <p:blipFill rotWithShape="1">
          <a:blip r:embed="rId7">
            <a:alphaModFix/>
          </a:blip>
          <a:srcRect/>
          <a:stretch/>
        </p:blipFill>
        <p:spPr>
          <a:xfrm>
            <a:off x="11030573" y="565459"/>
            <a:ext cx="634133" cy="444507"/>
          </a:xfrm>
          <a:prstGeom prst="rect">
            <a:avLst/>
          </a:prstGeom>
          <a:noFill/>
          <a:ln>
            <a:noFill/>
          </a:ln>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1007"/>
        <p:cNvGrpSpPr/>
        <p:nvPr/>
      </p:nvGrpSpPr>
      <p:grpSpPr>
        <a:xfrm>
          <a:off x="0" y="0"/>
          <a:ext cx="0" cy="0"/>
          <a:chOff x="0" y="0"/>
          <a:chExt cx="0" cy="0"/>
        </a:xfrm>
      </p:grpSpPr>
      <p:pic>
        <p:nvPicPr>
          <p:cNvPr id="1008" name="Google Shape;1008;p141" descr="Google Shape;3719;p502"/>
          <p:cNvPicPr preferRelativeResize="0"/>
          <p:nvPr/>
        </p:nvPicPr>
        <p:blipFill rotWithShape="1">
          <a:blip r:embed="rId2">
            <a:alphaModFix/>
          </a:blip>
          <a:srcRect/>
          <a:stretch/>
        </p:blipFill>
        <p:spPr>
          <a:xfrm>
            <a:off x="-60624" y="-32981"/>
            <a:ext cx="12286431" cy="6927318"/>
          </a:xfrm>
          <a:prstGeom prst="rect">
            <a:avLst/>
          </a:prstGeom>
          <a:noFill/>
          <a:ln>
            <a:noFill/>
          </a:ln>
        </p:spPr>
      </p:pic>
      <p:sp>
        <p:nvSpPr>
          <p:cNvPr id="1009" name="Google Shape;1009;p141"/>
          <p:cNvSpPr txBox="1">
            <a:spLocks noGrp="1"/>
          </p:cNvSpPr>
          <p:nvPr>
            <p:ph type="sldNum" idx="12"/>
          </p:nvPr>
        </p:nvSpPr>
        <p:spPr>
          <a:xfrm>
            <a:off x="8461458" y="6224224"/>
            <a:ext cx="273900" cy="264300"/>
          </a:xfrm>
          <a:prstGeom prst="rect">
            <a:avLst/>
          </a:prstGeom>
          <a:noFill/>
          <a:ln>
            <a:noFill/>
          </a:ln>
        </p:spPr>
        <p:txBody>
          <a:bodyPr spcFirstLastPara="1" wrap="square" lIns="45700" tIns="45700" rIns="45700" bIns="45700" anchor="ctr" anchorCtr="0">
            <a:noAutofit/>
          </a:bodyPr>
          <a:lstStyle>
            <a:lvl1pPr marL="0" lvl="0"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1pPr>
            <a:lvl2pPr marL="0" lvl="1"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2pPr>
            <a:lvl3pPr marL="0" lvl="2"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3pPr>
            <a:lvl4pPr marL="0" lvl="3"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4pPr>
            <a:lvl5pPr marL="0" lvl="4"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5pPr>
            <a:lvl6pPr marL="0" lvl="5"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6pPr>
            <a:lvl7pPr marL="0" lvl="6"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7pPr>
            <a:lvl8pPr marL="0" lvl="7"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8pPr>
            <a:lvl9pPr marL="0" lvl="8"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500"/>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0"/>
        <p:cNvGrpSpPr/>
        <p:nvPr/>
      </p:nvGrpSpPr>
      <p:grpSpPr>
        <a:xfrm>
          <a:off x="0" y="0"/>
          <a:ext cx="0" cy="0"/>
          <a:chOff x="0" y="0"/>
          <a:chExt cx="0" cy="0"/>
        </a:xfrm>
      </p:grpSpPr>
      <p:sp>
        <p:nvSpPr>
          <p:cNvPr id="1011" name="Google Shape;1011;p142"/>
          <p:cNvSpPr txBox="1">
            <a:spLocks noGrp="1"/>
          </p:cNvSpPr>
          <p:nvPr>
            <p:ph type="title"/>
          </p:nvPr>
        </p:nvSpPr>
        <p:spPr>
          <a:xfrm>
            <a:off x="415492" y="593367"/>
            <a:ext cx="11357700" cy="763500"/>
          </a:xfrm>
          <a:prstGeom prst="rect">
            <a:avLst/>
          </a:prstGeom>
        </p:spPr>
        <p:txBody>
          <a:bodyPr spcFirstLastPara="1" wrap="square" lIns="0" tIns="0" rIns="0" bIns="0" anchor="b" anchorCtr="0">
            <a:noAutofit/>
          </a:bodyPr>
          <a:lstStyle>
            <a:lvl1pPr lvl="0"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012" name="Google Shape;1012;p142"/>
          <p:cNvSpPr txBox="1">
            <a:spLocks noGrp="1"/>
          </p:cNvSpPr>
          <p:nvPr>
            <p:ph type="body" idx="1"/>
          </p:nvPr>
        </p:nvSpPr>
        <p:spPr>
          <a:xfrm>
            <a:off x="415492" y="1536633"/>
            <a:ext cx="11357700" cy="45552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13" name="Google Shape;1013;p14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1014"/>
        <p:cNvGrpSpPr/>
        <p:nvPr/>
      </p:nvGrpSpPr>
      <p:grpSpPr>
        <a:xfrm>
          <a:off x="0" y="0"/>
          <a:ext cx="0" cy="0"/>
          <a:chOff x="0" y="0"/>
          <a:chExt cx="0" cy="0"/>
        </a:xfrm>
      </p:grpSpPr>
      <p:pic>
        <p:nvPicPr>
          <p:cNvPr id="1015" name="Google Shape;1015;p143"/>
          <p:cNvPicPr preferRelativeResize="0"/>
          <p:nvPr/>
        </p:nvPicPr>
        <p:blipFill rotWithShape="1">
          <a:blip r:embed="rId2">
            <a:alphaModFix/>
          </a:blip>
          <a:srcRect b="8029"/>
          <a:stretch/>
        </p:blipFill>
        <p:spPr>
          <a:xfrm>
            <a:off x="0" y="0"/>
            <a:ext cx="12182477" cy="6854428"/>
          </a:xfrm>
          <a:prstGeom prst="rect">
            <a:avLst/>
          </a:prstGeom>
          <a:noFill/>
          <a:ln>
            <a:noFill/>
          </a:ln>
        </p:spPr>
      </p:pic>
      <p:sp>
        <p:nvSpPr>
          <p:cNvPr id="1016" name="Google Shape;1016;p143"/>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7" name="Google Shape;1017;p143"/>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8" name="Google Shape;1018;p143"/>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1019" name="Google Shape;1019;p143"/>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5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pic>
        <p:nvPicPr>
          <p:cNvPr id="1020" name="Google Shape;1020;p143" descr="pasted-image.pdf"/>
          <p:cNvPicPr preferRelativeResize="0"/>
          <p:nvPr/>
        </p:nvPicPr>
        <p:blipFill rotWithShape="1">
          <a:blip r:embed="rId3">
            <a:alphaModFix/>
          </a:blip>
          <a:srcRect/>
          <a:stretch/>
        </p:blipFill>
        <p:spPr>
          <a:xfrm>
            <a:off x="11030573" y="565459"/>
            <a:ext cx="635237" cy="444747"/>
          </a:xfrm>
          <a:prstGeom prst="rect">
            <a:avLst/>
          </a:prstGeom>
          <a:noFill/>
          <a:ln>
            <a:noFill/>
          </a:ln>
        </p:spPr>
      </p:pic>
      <p:pic>
        <p:nvPicPr>
          <p:cNvPr id="1021" name="Google Shape;1021;p143"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1022" name="Google Shape;1022;p143"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1023" name="Google Shape;1023;p143" descr="Drk Green Tree.png"/>
          <p:cNvPicPr preferRelativeResize="0"/>
          <p:nvPr/>
        </p:nvPicPr>
        <p:blipFill rotWithShape="1">
          <a:blip r:embed="rId6">
            <a:alphaModFix/>
          </a:blip>
          <a:srcRect/>
          <a:stretch/>
        </p:blipFill>
        <p:spPr>
          <a:xfrm>
            <a:off x="255650" y="5949533"/>
            <a:ext cx="416378" cy="744741"/>
          </a:xfrm>
          <a:prstGeom prst="rect">
            <a:avLst/>
          </a:prstGeom>
          <a:noFill/>
          <a:ln>
            <a:noFill/>
          </a:ln>
        </p:spPr>
      </p:pic>
    </p:spTree>
  </p:cSld>
  <p:clrMapOvr>
    <a:masterClrMapping/>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26" name="Google Shape;1026;p144"/>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7" name="Google Shape;1027;p144"/>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8" name="Google Shape;1028;p144"/>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M - Stage Area - Mnts. The Highest ">
  <p:cSld name="3_column_1_1_1_1_1">
    <p:spTree>
      <p:nvGrpSpPr>
        <p:cNvPr id="1" name="Shape 96"/>
        <p:cNvGrpSpPr/>
        <p:nvPr/>
      </p:nvGrpSpPr>
      <p:grpSpPr>
        <a:xfrm>
          <a:off x="0" y="0"/>
          <a:ext cx="0" cy="0"/>
          <a:chOff x="0" y="0"/>
          <a:chExt cx="0" cy="0"/>
        </a:xfrm>
      </p:grpSpPr>
      <p:pic>
        <p:nvPicPr>
          <p:cNvPr id="97" name="Google Shape;97;p15" descr="Slide07.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98" name="Google Shape;98;p15"/>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99" name="Google Shape;99;p15"/>
          <p:cNvSpPr txBox="1">
            <a:spLocks noGrp="1"/>
          </p:cNvSpPr>
          <p:nvPr>
            <p:ph type="body" idx="1"/>
          </p:nvPr>
        </p:nvSpPr>
        <p:spPr>
          <a:xfrm>
            <a:off x="571500" y="4149775"/>
            <a:ext cx="10705200" cy="30594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FFFFFF"/>
              </a:buClr>
              <a:buSzPts val="2000"/>
              <a:buNone/>
              <a:defRPr sz="2000">
                <a:solidFill>
                  <a:srgbClr val="FFFFFF"/>
                </a:solidFill>
              </a:defRPr>
            </a:lvl1pPr>
            <a:lvl2pPr marL="914400" lvl="1" indent="-342900" rtl="0">
              <a:lnSpc>
                <a:spcPct val="100000"/>
              </a:lnSpc>
              <a:spcBef>
                <a:spcPts val="300"/>
              </a:spcBef>
              <a:spcAft>
                <a:spcPts val="0"/>
              </a:spcAft>
              <a:buClr>
                <a:srgbClr val="FFFFFF"/>
              </a:buClr>
              <a:buSzPts val="1800"/>
              <a:buChar char="•"/>
              <a:defRPr>
                <a:solidFill>
                  <a:srgbClr val="FFFFFF"/>
                </a:solidFill>
              </a:defRPr>
            </a:lvl2pPr>
            <a:lvl3pPr marL="1371600" lvl="2" indent="-317500" rtl="0">
              <a:lnSpc>
                <a:spcPct val="100000"/>
              </a:lnSpc>
              <a:spcBef>
                <a:spcPts val="300"/>
              </a:spcBef>
              <a:spcAft>
                <a:spcPts val="0"/>
              </a:spcAft>
              <a:buClr>
                <a:srgbClr val="FFFFFF"/>
              </a:buClr>
              <a:buSzPts val="1400"/>
              <a:buChar char="•"/>
              <a:defRPr>
                <a:solidFill>
                  <a:srgbClr val="FFFFFF"/>
                </a:solidFill>
              </a:defRPr>
            </a:lvl3pPr>
            <a:lvl4pPr marL="1828800" lvl="3" indent="-317500" rtl="0">
              <a:lnSpc>
                <a:spcPct val="100000"/>
              </a:lnSpc>
              <a:spcBef>
                <a:spcPts val="600"/>
              </a:spcBef>
              <a:spcAft>
                <a:spcPts val="0"/>
              </a:spcAft>
              <a:buClr>
                <a:srgbClr val="FFFFFF"/>
              </a:buClr>
              <a:buSzPts val="1400"/>
              <a:buChar char="•"/>
              <a:defRPr>
                <a:solidFill>
                  <a:srgbClr val="FFFFFF"/>
                </a:solidFill>
              </a:defRPr>
            </a:lvl4pPr>
            <a:lvl5pPr marL="2286000" lvl="4" indent="-228600" rtl="0">
              <a:lnSpc>
                <a:spcPct val="100000"/>
              </a:lnSpc>
              <a:spcBef>
                <a:spcPts val="600"/>
              </a:spcBef>
              <a:spcAft>
                <a:spcPts val="0"/>
              </a:spcAft>
              <a:buClr>
                <a:srgbClr val="FFFFFF"/>
              </a:buClr>
              <a:buSzPts val="1400"/>
              <a:buNone/>
              <a:defRPr>
                <a:solidFill>
                  <a:srgbClr val="FFFFFF"/>
                </a:solidFill>
              </a:defRPr>
            </a:lvl5pPr>
            <a:lvl6pPr marL="2743200" lvl="5" indent="-317500" rtl="0">
              <a:spcBef>
                <a:spcPts val="600"/>
              </a:spcBef>
              <a:spcAft>
                <a:spcPts val="0"/>
              </a:spcAft>
              <a:buClr>
                <a:srgbClr val="FFFFFF"/>
              </a:buClr>
              <a:buSzPts val="1400"/>
              <a:buChar char="•"/>
              <a:defRPr sz="2000">
                <a:solidFill>
                  <a:srgbClr val="FFFFFF"/>
                </a:solidFill>
              </a:defRPr>
            </a:lvl6pPr>
            <a:lvl7pPr marL="3200400" lvl="6" indent="-317500" rtl="0">
              <a:spcBef>
                <a:spcPts val="0"/>
              </a:spcBef>
              <a:spcAft>
                <a:spcPts val="0"/>
              </a:spcAft>
              <a:buClr>
                <a:srgbClr val="FFFFFF"/>
              </a:buClr>
              <a:buSzPts val="1400"/>
              <a:buChar char="•"/>
              <a:defRPr sz="2000">
                <a:solidFill>
                  <a:srgbClr val="FFFFFF"/>
                </a:solidFill>
              </a:defRPr>
            </a:lvl7pPr>
            <a:lvl8pPr marL="3657600" lvl="7" indent="-317500" rtl="0">
              <a:spcBef>
                <a:spcPts val="0"/>
              </a:spcBef>
              <a:spcAft>
                <a:spcPts val="0"/>
              </a:spcAft>
              <a:buClr>
                <a:srgbClr val="FFFFFF"/>
              </a:buClr>
              <a:buSzPts val="1400"/>
              <a:buChar char="•"/>
              <a:defRPr sz="2000">
                <a:solidFill>
                  <a:srgbClr val="FFFFFF"/>
                </a:solidFill>
              </a:defRPr>
            </a:lvl8pPr>
            <a:lvl9pPr marL="4114800" lvl="8" indent="-317500" rtl="0">
              <a:spcBef>
                <a:spcPts val="0"/>
              </a:spcBef>
              <a:spcAft>
                <a:spcPts val="0"/>
              </a:spcAft>
              <a:buClr>
                <a:srgbClr val="FFFFFF"/>
              </a:buClr>
              <a:buSzPts val="1400"/>
              <a:buChar char="•"/>
              <a:defRPr sz="2000">
                <a:solidFill>
                  <a:srgbClr val="FFFFFF"/>
                </a:solidFill>
              </a:defRPr>
            </a:lvl9pPr>
          </a:lstStyle>
          <a:p>
            <a:endParaRPr/>
          </a:p>
        </p:txBody>
      </p:sp>
      <p:sp>
        <p:nvSpPr>
          <p:cNvPr id="100" name="Google Shape;100;p15"/>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1032"/>
        <p:cNvGrpSpPr/>
        <p:nvPr/>
      </p:nvGrpSpPr>
      <p:grpSpPr>
        <a:xfrm>
          <a:off x="0" y="0"/>
          <a:ext cx="0" cy="0"/>
          <a:chOff x="0" y="0"/>
          <a:chExt cx="0" cy="0"/>
        </a:xfrm>
      </p:grpSpPr>
      <p:pic>
        <p:nvPicPr>
          <p:cNvPr id="1033" name="Google Shape;1033;p146"/>
          <p:cNvPicPr preferRelativeResize="0"/>
          <p:nvPr/>
        </p:nvPicPr>
        <p:blipFill rotWithShape="1">
          <a:blip r:embed="rId2">
            <a:alphaModFix/>
          </a:blip>
          <a:srcRect/>
          <a:stretch/>
        </p:blipFill>
        <p:spPr>
          <a:xfrm flipH="1">
            <a:off x="9527" y="0"/>
            <a:ext cx="12182474" cy="6852645"/>
          </a:xfrm>
          <a:prstGeom prst="rect">
            <a:avLst/>
          </a:prstGeom>
          <a:noFill/>
          <a:ln>
            <a:noFill/>
          </a:ln>
        </p:spPr>
      </p:pic>
      <p:sp>
        <p:nvSpPr>
          <p:cNvPr id="1034" name="Google Shape;1034;p14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5" name="Google Shape;1035;p14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36" name="Google Shape;1036;p14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37" name="Google Shape;1037;p146" descr="pasted-image.pdf"/>
          <p:cNvPicPr preferRelativeResize="0"/>
          <p:nvPr/>
        </p:nvPicPr>
        <p:blipFill rotWithShape="1">
          <a:blip r:embed="rId3">
            <a:alphaModFix/>
          </a:blip>
          <a:srcRect/>
          <a:stretch/>
        </p:blipFill>
        <p:spPr>
          <a:xfrm>
            <a:off x="11030573" y="565459"/>
            <a:ext cx="633968" cy="444391"/>
          </a:xfrm>
          <a:prstGeom prst="rect">
            <a:avLst/>
          </a:prstGeom>
          <a:noFill/>
          <a:ln>
            <a:noFill/>
          </a:ln>
        </p:spPr>
      </p:pic>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1038"/>
        <p:cNvGrpSpPr/>
        <p:nvPr/>
      </p:nvGrpSpPr>
      <p:grpSpPr>
        <a:xfrm>
          <a:off x="0" y="0"/>
          <a:ext cx="0" cy="0"/>
          <a:chOff x="0" y="0"/>
          <a:chExt cx="0" cy="0"/>
        </a:xfrm>
      </p:grpSpPr>
      <p:pic>
        <p:nvPicPr>
          <p:cNvPr id="1039" name="Google Shape;1039;p147"/>
          <p:cNvPicPr preferRelativeResize="0"/>
          <p:nvPr/>
        </p:nvPicPr>
        <p:blipFill rotWithShape="1">
          <a:blip r:embed="rId2">
            <a:alphaModFix/>
          </a:blip>
          <a:srcRect/>
          <a:stretch/>
        </p:blipFill>
        <p:spPr>
          <a:xfrm>
            <a:off x="-3166" y="0"/>
            <a:ext cx="12182477" cy="6852632"/>
          </a:xfrm>
          <a:prstGeom prst="rect">
            <a:avLst/>
          </a:prstGeom>
          <a:noFill/>
          <a:ln>
            <a:noFill/>
          </a:ln>
        </p:spPr>
      </p:pic>
      <p:pic>
        <p:nvPicPr>
          <p:cNvPr id="1040" name="Google Shape;1040;p147"/>
          <p:cNvPicPr preferRelativeResize="0"/>
          <p:nvPr/>
        </p:nvPicPr>
        <p:blipFill>
          <a:blip r:embed="rId3">
            <a:alphaModFix/>
          </a:blip>
          <a:stretch>
            <a:fillRect/>
          </a:stretch>
        </p:blipFill>
        <p:spPr>
          <a:xfrm>
            <a:off x="11043412" y="508600"/>
            <a:ext cx="642409" cy="449686"/>
          </a:xfrm>
          <a:prstGeom prst="rect">
            <a:avLst/>
          </a:prstGeom>
          <a:noFill/>
          <a:ln>
            <a:noFill/>
          </a:ln>
        </p:spPr>
      </p:pic>
      <p:sp>
        <p:nvSpPr>
          <p:cNvPr id="1041" name="Google Shape;1041;p147"/>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42" name="Google Shape;1042;p147"/>
          <p:cNvSpPr txBox="1">
            <a:spLocks noGrp="1"/>
          </p:cNvSpPr>
          <p:nvPr>
            <p:ph type="title" idx="2"/>
          </p:nvPr>
        </p:nvSpPr>
        <p:spPr>
          <a:xfrm>
            <a:off x="415446" y="380049"/>
            <a:ext cx="11421000" cy="249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900"/>
              <a:buFont typeface="Salesforce Sans Light"/>
              <a:buNone/>
              <a:defRPr sz="19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43" name="Google Shape;1043;p147"/>
          <p:cNvPicPr preferRelativeResize="0"/>
          <p:nvPr/>
        </p:nvPicPr>
        <p:blipFill rotWithShape="1">
          <a:blip r:embed="rId4">
            <a:alphaModFix/>
          </a:blip>
          <a:srcRect/>
          <a:stretch/>
        </p:blipFill>
        <p:spPr>
          <a:xfrm>
            <a:off x="-23850" y="4403400"/>
            <a:ext cx="12294139" cy="2453298"/>
          </a:xfrm>
          <a:prstGeom prst="rect">
            <a:avLst/>
          </a:prstGeom>
          <a:noFill/>
          <a:ln>
            <a:noFill/>
          </a:ln>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1044"/>
        <p:cNvGrpSpPr/>
        <p:nvPr/>
      </p:nvGrpSpPr>
      <p:grpSpPr>
        <a:xfrm>
          <a:off x="0" y="0"/>
          <a:ext cx="0" cy="0"/>
          <a:chOff x="0" y="0"/>
          <a:chExt cx="0" cy="0"/>
        </a:xfrm>
      </p:grpSpPr>
      <p:pic>
        <p:nvPicPr>
          <p:cNvPr id="1045" name="Google Shape;1045;p148" descr="Salesforce Logo.png"/>
          <p:cNvPicPr preferRelativeResize="0"/>
          <p:nvPr/>
        </p:nvPicPr>
        <p:blipFill rotWithShape="1">
          <a:blip r:embed="rId2">
            <a:alphaModFix/>
          </a:blip>
          <a:srcRect/>
          <a:stretch/>
        </p:blipFill>
        <p:spPr>
          <a:xfrm>
            <a:off x="11010898" y="6091238"/>
            <a:ext cx="616800" cy="429961"/>
          </a:xfrm>
          <a:prstGeom prst="rect">
            <a:avLst/>
          </a:prstGeom>
          <a:noFill/>
          <a:ln>
            <a:noFill/>
          </a:ln>
        </p:spPr>
      </p:pic>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1046"/>
        <p:cNvGrpSpPr/>
        <p:nvPr/>
      </p:nvGrpSpPr>
      <p:grpSpPr>
        <a:xfrm>
          <a:off x="0" y="0"/>
          <a:ext cx="0" cy="0"/>
          <a:chOff x="0" y="0"/>
          <a:chExt cx="0" cy="0"/>
        </a:xfrm>
      </p:grpSpPr>
      <p:sp>
        <p:nvSpPr>
          <p:cNvPr id="1047" name="Google Shape;1047;p149"/>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1048" name="Google Shape;1048;p149"/>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49" name="Google Shape;1049;p149"/>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50" name="Google Shape;1050;p149"/>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51" name="Google Shape;1051;p149"/>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54" name="Google Shape;1054;p15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55" name="Google Shape;1055;p150"/>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1056"/>
        <p:cNvGrpSpPr/>
        <p:nvPr/>
      </p:nvGrpSpPr>
      <p:grpSpPr>
        <a:xfrm>
          <a:off x="0" y="0"/>
          <a:ext cx="0" cy="0"/>
          <a:chOff x="0" y="0"/>
          <a:chExt cx="0" cy="0"/>
        </a:xfrm>
      </p:grpSpPr>
      <p:sp>
        <p:nvSpPr>
          <p:cNvPr id="1057" name="Google Shape;1057;p151"/>
          <p:cNvSpPr/>
          <p:nvPr/>
        </p:nvSpPr>
        <p:spPr>
          <a:xfrm>
            <a:off x="-14125" y="194925"/>
            <a:ext cx="12202800" cy="6687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a:p>
        </p:txBody>
      </p:sp>
      <p:pic>
        <p:nvPicPr>
          <p:cNvPr id="1058" name="Google Shape;1058;p151"/>
          <p:cNvPicPr preferRelativeResize="0"/>
          <p:nvPr/>
        </p:nvPicPr>
        <p:blipFill rotWithShape="1">
          <a:blip r:embed="rId2">
            <a:alphaModFix amt="80000"/>
          </a:blip>
          <a:srcRect t="-900" b="899"/>
          <a:stretch/>
        </p:blipFill>
        <p:spPr>
          <a:xfrm>
            <a:off x="0" y="233654"/>
            <a:ext cx="12188815" cy="6638546"/>
          </a:xfrm>
          <a:prstGeom prst="rect">
            <a:avLst/>
          </a:prstGeom>
          <a:noFill/>
          <a:ln>
            <a:noFill/>
          </a:ln>
        </p:spPr>
      </p:pic>
      <p:sp>
        <p:nvSpPr>
          <p:cNvPr id="1059" name="Google Shape;1059;p15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60" name="Google Shape;1060;p151"/>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61" name="Google Shape;1061;p151"/>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62" name="Google Shape;1062;p151"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63"/>
        <p:cNvGrpSpPr/>
        <p:nvPr/>
      </p:nvGrpSpPr>
      <p:grpSpPr>
        <a:xfrm>
          <a:off x="0" y="0"/>
          <a:ext cx="0" cy="0"/>
          <a:chOff x="0" y="0"/>
          <a:chExt cx="0" cy="0"/>
        </a:xfrm>
      </p:grpSpPr>
      <p:sp>
        <p:nvSpPr>
          <p:cNvPr id="1064" name="Google Shape;1064;p152"/>
          <p:cNvSpPr txBox="1">
            <a:spLocks noGrp="1"/>
          </p:cNvSpPr>
          <p:nvPr>
            <p:ph type="ctrTitle"/>
          </p:nvPr>
        </p:nvSpPr>
        <p:spPr>
          <a:xfrm>
            <a:off x="415503" y="992767"/>
            <a:ext cx="11357700" cy="2736900"/>
          </a:xfrm>
          <a:prstGeom prst="rect">
            <a:avLst/>
          </a:prstGeom>
        </p:spPr>
        <p:txBody>
          <a:bodyPr spcFirstLastPara="1" wrap="square" lIns="0" tIns="0" rIns="0" bIns="0" anchor="b" anchorCtr="0">
            <a:noAutofit/>
          </a:bodyPr>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1065" name="Google Shape;1065;p152"/>
          <p:cNvSpPr txBox="1">
            <a:spLocks noGrp="1"/>
          </p:cNvSpPr>
          <p:nvPr>
            <p:ph type="subTitle" idx="1"/>
          </p:nvPr>
        </p:nvSpPr>
        <p:spPr>
          <a:xfrm>
            <a:off x="415492" y="3778833"/>
            <a:ext cx="11357700" cy="1056900"/>
          </a:xfrm>
          <a:prstGeom prst="rect">
            <a:avLst/>
          </a:prstGeom>
        </p:spPr>
        <p:txBody>
          <a:bodyPr spcFirstLastPara="1" wrap="square" lIns="0" tIns="0" rIns="0" bIns="0" anchor="t" anchorCtr="0">
            <a:noAutofit/>
          </a:bodyPr>
          <a:lstStyle>
            <a:lvl1pPr lvl="0" algn="ctr" rtl="0">
              <a:lnSpc>
                <a:spcPct val="100000"/>
              </a:lnSpc>
              <a:spcBef>
                <a:spcPts val="1100"/>
              </a:spcBef>
              <a:spcAft>
                <a:spcPts val="0"/>
              </a:spcAft>
              <a:buSzPts val="3700"/>
              <a:buNone/>
              <a:defRPr sz="3700"/>
            </a:lvl1pPr>
            <a:lvl2pPr lvl="1" algn="ctr" rtl="0">
              <a:lnSpc>
                <a:spcPct val="100000"/>
              </a:lnSpc>
              <a:spcBef>
                <a:spcPts val="30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300"/>
              </a:spcBef>
              <a:spcAft>
                <a:spcPts val="0"/>
              </a:spcAft>
              <a:buSzPts val="3700"/>
              <a:buNone/>
              <a:defRPr sz="3700"/>
            </a:lvl5pPr>
            <a:lvl6pPr lvl="5" algn="ctr" rtl="0">
              <a:lnSpc>
                <a:spcPct val="100000"/>
              </a:lnSpc>
              <a:spcBef>
                <a:spcPts val="400"/>
              </a:spcBef>
              <a:spcAft>
                <a:spcPts val="0"/>
              </a:spcAft>
              <a:buSzPts val="3700"/>
              <a:buNone/>
              <a:defRPr sz="3700"/>
            </a:lvl6pPr>
            <a:lvl7pPr lvl="6" algn="ctr" rtl="0">
              <a:lnSpc>
                <a:spcPct val="100000"/>
              </a:lnSpc>
              <a:spcBef>
                <a:spcPts val="400"/>
              </a:spcBef>
              <a:spcAft>
                <a:spcPts val="0"/>
              </a:spcAft>
              <a:buSzPts val="3700"/>
              <a:buNone/>
              <a:defRPr sz="3700"/>
            </a:lvl7pPr>
            <a:lvl8pPr lvl="7" algn="ctr" rtl="0">
              <a:lnSpc>
                <a:spcPct val="100000"/>
              </a:lnSpc>
              <a:spcBef>
                <a:spcPts val="400"/>
              </a:spcBef>
              <a:spcAft>
                <a:spcPts val="0"/>
              </a:spcAft>
              <a:buSzPts val="3700"/>
              <a:buNone/>
              <a:defRPr sz="3700"/>
            </a:lvl8pPr>
            <a:lvl9pPr lvl="8" algn="ctr" rtl="0">
              <a:lnSpc>
                <a:spcPct val="100000"/>
              </a:lnSpc>
              <a:spcBef>
                <a:spcPts val="400"/>
              </a:spcBef>
              <a:spcAft>
                <a:spcPts val="0"/>
              </a:spcAft>
              <a:buSzPts val="3700"/>
              <a:buNone/>
              <a:defRPr sz="3700"/>
            </a:lvl9pPr>
          </a:lstStyle>
          <a:p>
            <a:endParaRPr/>
          </a:p>
        </p:txBody>
      </p:sp>
      <p:sp>
        <p:nvSpPr>
          <p:cNvPr id="1066" name="Google Shape;1066;p15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1067"/>
        <p:cNvGrpSpPr/>
        <p:nvPr/>
      </p:nvGrpSpPr>
      <p:grpSpPr>
        <a:xfrm>
          <a:off x="0" y="0"/>
          <a:ext cx="0" cy="0"/>
          <a:chOff x="0" y="0"/>
          <a:chExt cx="0" cy="0"/>
        </a:xfrm>
      </p:grpSpPr>
      <p:pic>
        <p:nvPicPr>
          <p:cNvPr id="1068" name="Google Shape;1068;p153"/>
          <p:cNvPicPr preferRelativeResize="0"/>
          <p:nvPr/>
        </p:nvPicPr>
        <p:blipFill rotWithShape="1">
          <a:blip r:embed="rId2">
            <a:alphaModFix/>
          </a:blip>
          <a:srcRect l="579" r="1188" b="30289"/>
          <a:stretch/>
        </p:blipFill>
        <p:spPr>
          <a:xfrm>
            <a:off x="1" y="3988853"/>
            <a:ext cx="12206601" cy="1594775"/>
          </a:xfrm>
          <a:prstGeom prst="rect">
            <a:avLst/>
          </a:prstGeom>
          <a:noFill/>
          <a:ln>
            <a:noFill/>
          </a:ln>
        </p:spPr>
      </p:pic>
      <p:pic>
        <p:nvPicPr>
          <p:cNvPr id="1069" name="Google Shape;1069;p153"/>
          <p:cNvPicPr preferRelativeResize="0"/>
          <p:nvPr/>
        </p:nvPicPr>
        <p:blipFill rotWithShape="1">
          <a:blip r:embed="rId3">
            <a:alphaModFix/>
          </a:blip>
          <a:srcRect r="79939"/>
          <a:stretch/>
        </p:blipFill>
        <p:spPr>
          <a:xfrm flipH="1">
            <a:off x="10130460" y="4170312"/>
            <a:ext cx="2076139" cy="1467995"/>
          </a:xfrm>
          <a:prstGeom prst="rect">
            <a:avLst/>
          </a:prstGeom>
          <a:noFill/>
          <a:ln>
            <a:noFill/>
          </a:ln>
        </p:spPr>
      </p:pic>
      <p:pic>
        <p:nvPicPr>
          <p:cNvPr id="1070" name="Google Shape;1070;p153"/>
          <p:cNvPicPr preferRelativeResize="0"/>
          <p:nvPr/>
        </p:nvPicPr>
        <p:blipFill rotWithShape="1">
          <a:blip r:embed="rId4">
            <a:alphaModFix/>
          </a:blip>
          <a:srcRect b="21365"/>
          <a:stretch/>
        </p:blipFill>
        <p:spPr>
          <a:xfrm flipH="1">
            <a:off x="-17640" y="3608071"/>
            <a:ext cx="3436422" cy="1821954"/>
          </a:xfrm>
          <a:prstGeom prst="rect">
            <a:avLst/>
          </a:prstGeom>
          <a:noFill/>
          <a:ln>
            <a:noFill/>
          </a:ln>
        </p:spPr>
      </p:pic>
      <p:pic>
        <p:nvPicPr>
          <p:cNvPr id="1071" name="Google Shape;1071;p153" descr="hillswithpath-01.png"/>
          <p:cNvPicPr preferRelativeResize="0"/>
          <p:nvPr/>
        </p:nvPicPr>
        <p:blipFill rotWithShape="1">
          <a:blip r:embed="rId5">
            <a:alphaModFix/>
          </a:blip>
          <a:srcRect l="9196" t="69639" r="30536"/>
          <a:stretch/>
        </p:blipFill>
        <p:spPr>
          <a:xfrm>
            <a:off x="1" y="4572403"/>
            <a:ext cx="12206594" cy="2306055"/>
          </a:xfrm>
          <a:prstGeom prst="rect">
            <a:avLst/>
          </a:prstGeom>
          <a:noFill/>
          <a:ln>
            <a:noFill/>
          </a:ln>
        </p:spPr>
      </p:pic>
      <p:sp>
        <p:nvSpPr>
          <p:cNvPr id="1072" name="Google Shape;1072;p15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3" name="Google Shape;1073;p153"/>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4" name="Google Shape;1074;p15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1075" name="Google Shape;1075;p153"/>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Balloon Vignette">
    <p:bg>
      <p:bgPr>
        <a:solidFill>
          <a:srgbClr val="F4F4F4"/>
        </a:solidFill>
        <a:effectLst/>
      </p:bgPr>
    </p:bg>
    <p:spTree>
      <p:nvGrpSpPr>
        <p:cNvPr id="1" name=""/>
        <p:cNvGrpSpPr/>
        <p:nvPr/>
      </p:nvGrpSpPr>
      <p:grpSpPr>
        <a:xfrm>
          <a:off x="0" y="0"/>
          <a:ext cx="0" cy="0"/>
          <a:chOff x="0" y="0"/>
          <a:chExt cx="0" cy="0"/>
        </a:xfrm>
      </p:grpSpPr>
      <p:pic>
        <p:nvPicPr>
          <p:cNvPr id="14" name="Google Shape;165;p19">
            <a:extLst>
              <a:ext uri="{FF2B5EF4-FFF2-40B4-BE49-F238E27FC236}">
                <a16:creationId xmlns:a16="http://schemas.microsoft.com/office/drawing/2014/main" id="{E764B1C7-377F-9144-8AE9-9FAFEC45D4B7}"/>
              </a:ext>
            </a:extLst>
          </p:cNvPr>
          <p:cNvPicPr preferRelativeResize="0"/>
          <p:nvPr userDrawn="1"/>
        </p:nvPicPr>
        <p:blipFill rotWithShape="1">
          <a:blip r:embed="rId2">
            <a:alphaModFix/>
          </a:blip>
          <a:srcRect/>
          <a:stretch/>
        </p:blipFill>
        <p:spPr>
          <a:xfrm>
            <a:off x="5" y="896"/>
            <a:ext cx="12188815" cy="6856208"/>
          </a:xfrm>
          <a:prstGeom prst="rect">
            <a:avLst/>
          </a:prstGeom>
          <a:noFill/>
          <a:ln>
            <a:noFill/>
          </a:ln>
        </p:spPr>
      </p:pic>
      <p:pic>
        <p:nvPicPr>
          <p:cNvPr id="12" name="Google Shape;165;p19">
            <a:extLst>
              <a:ext uri="{FF2B5EF4-FFF2-40B4-BE49-F238E27FC236}">
                <a16:creationId xmlns:a16="http://schemas.microsoft.com/office/drawing/2014/main" id="{B9BD8C26-B708-1941-9226-B22889B11825}"/>
              </a:ext>
            </a:extLst>
          </p:cNvPr>
          <p:cNvPicPr preferRelativeResize="0"/>
          <p:nvPr userDrawn="1"/>
        </p:nvPicPr>
        <p:blipFill rotWithShape="1">
          <a:blip r:embed="rId2">
            <a:alphaModFix/>
          </a:blip>
          <a:srcRect/>
          <a:stretch/>
        </p:blipFill>
        <p:spPr>
          <a:xfrm>
            <a:off x="5" y="896"/>
            <a:ext cx="12188815" cy="6856208"/>
          </a:xfrm>
          <a:prstGeom prst="rect">
            <a:avLst/>
          </a:prstGeom>
          <a:noFill/>
          <a:ln>
            <a:noFill/>
          </a:ln>
        </p:spPr>
      </p:pic>
      <p:sp>
        <p:nvSpPr>
          <p:cNvPr id="7" name="Title Placeholder 1"/>
          <p:cNvSpPr>
            <a:spLocks noGrp="1"/>
          </p:cNvSpPr>
          <p:nvPr userDrawn="1">
            <p:ph type="title"/>
          </p:nvPr>
        </p:nvSpPr>
        <p:spPr>
          <a:xfrm>
            <a:off x="571500" y="63504"/>
            <a:ext cx="7429500"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dirty="0"/>
              <a:t>Click to edit Master title style</a:t>
            </a:r>
          </a:p>
        </p:txBody>
      </p:sp>
      <p:sp>
        <p:nvSpPr>
          <p:cNvPr id="3" name="Content Placeholder 2"/>
          <p:cNvSpPr>
            <a:spLocks noGrp="1"/>
          </p:cNvSpPr>
          <p:nvPr userDrawn="1">
            <p:ph sz="quarter" idx="11"/>
          </p:nvPr>
        </p:nvSpPr>
        <p:spPr>
          <a:xfrm>
            <a:off x="571500" y="1764288"/>
            <a:ext cx="7281582" cy="4224528"/>
          </a:xfrm>
        </p:spPr>
        <p:txBody>
          <a:bodyPr/>
          <a:lstStyle>
            <a:lvl1pPr>
              <a:lnSpc>
                <a:spcPct val="100000"/>
              </a:lnSpc>
              <a:spcBef>
                <a:spcPts val="1100"/>
              </a:spcBef>
              <a:spcAft>
                <a:spcPts val="300"/>
              </a:spcAft>
              <a:defRPr>
                <a:solidFill>
                  <a:schemeClr val="accent2"/>
                </a:solidFill>
              </a:defRPr>
            </a:lvl1pPr>
            <a:lvl2pPr>
              <a:lnSpc>
                <a:spcPct val="100000"/>
              </a:lnSpc>
              <a:spcAft>
                <a:spcPts val="600"/>
              </a:spcAft>
              <a:defRPr>
                <a:solidFill>
                  <a:schemeClr val="accent2"/>
                </a:solidFill>
              </a:defRPr>
            </a:lvl2pPr>
            <a:lvl3pPr>
              <a:lnSpc>
                <a:spcPct val="100000"/>
              </a:lnSpc>
              <a:defRPr>
                <a:solidFill>
                  <a:schemeClr val="accent2"/>
                </a:solidFill>
              </a:defRPr>
            </a:lvl3pPr>
            <a:lvl4pPr>
              <a:lnSpc>
                <a:spcPct val="100000"/>
              </a:lnSpc>
              <a:defRPr>
                <a:solidFill>
                  <a:schemeClr val="accent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7429500"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tx1"/>
                </a:solidFill>
                <a:latin typeface="Salesforce Sans" panose="020B0505020202020203" pitchFamily="34" charset="77"/>
                <a:ea typeface="Salesforce Sans" panose="020B0505020202020203" pitchFamily="34" charset="77"/>
                <a:cs typeface="Salesforce Sans" panose="020B0505020202020203" pitchFamily="34" charset="77"/>
              </a:defRPr>
            </a:lvl1pPr>
          </a:lstStyle>
          <a:p>
            <a:pPr lvl="0">
              <a:lnSpc>
                <a:spcPct val="100000"/>
              </a:lnSpc>
              <a:spcBef>
                <a:spcPts val="0"/>
              </a:spcBef>
              <a:spcAft>
                <a:spcPts val="0"/>
              </a:spcAft>
            </a:pPr>
            <a:r>
              <a:rPr lang="en-US" dirty="0"/>
              <a:t>Click to edit Master text styles</a:t>
            </a:r>
          </a:p>
        </p:txBody>
      </p:sp>
      <p:pic>
        <p:nvPicPr>
          <p:cNvPr id="11" name="pasted-image.pdf" descr="pasted-image.pdf"/>
          <p:cNvPicPr>
            <a:picLocks noChangeAspect="1"/>
          </p:cNvPicPr>
          <p:nvPr userDrawn="1"/>
        </p:nvPicPr>
        <p:blipFill>
          <a:blip r:embed="rId3"/>
          <a:stretch>
            <a:fillRect/>
          </a:stretch>
        </p:blipFill>
        <p:spPr>
          <a:xfrm>
            <a:off x="11030573" y="565460"/>
            <a:ext cx="635734" cy="445095"/>
          </a:xfrm>
          <a:prstGeom prst="rect">
            <a:avLst/>
          </a:prstGeom>
          <a:ln w="12700">
            <a:miter lim="400000"/>
          </a:ln>
        </p:spPr>
      </p:pic>
      <p:sp>
        <p:nvSpPr>
          <p:cNvPr id="10" name="Footer Placeholder 3">
            <a:extLst>
              <a:ext uri="{FF2B5EF4-FFF2-40B4-BE49-F238E27FC236}">
                <a16:creationId xmlns:a16="http://schemas.microsoft.com/office/drawing/2014/main" id="{8DA2D00E-B6D0-154E-8722-BABD84C9A142}"/>
              </a:ext>
            </a:extLst>
          </p:cNvPr>
          <p:cNvSpPr>
            <a:spLocks noGrp="1"/>
          </p:cNvSpPr>
          <p:nvPr>
            <p:ph type="ftr" sz="quarter" idx="3"/>
          </p:nvPr>
        </p:nvSpPr>
        <p:spPr>
          <a:xfrm>
            <a:off x="571500" y="6549530"/>
            <a:ext cx="5507989" cy="213858"/>
          </a:xfrm>
          <a:prstGeom prst="rect">
            <a:avLst/>
          </a:prstGeom>
        </p:spPr>
        <p:txBody>
          <a:bodyPr vert="horz" lIns="0" tIns="0" rIns="0" bIns="0" rtlCol="0" anchor="b"/>
          <a:lstStyle>
            <a:lvl1pPr>
              <a:defRPr lang="en-US"/>
            </a:lvl1pPr>
          </a:lstStyle>
          <a:p>
            <a:endParaRPr lang="en-US"/>
          </a:p>
        </p:txBody>
      </p:sp>
    </p:spTree>
    <p:extLst>
      <p:ext uri="{BB962C8B-B14F-4D97-AF65-F5344CB8AC3E}">
        <p14:creationId xmlns:p14="http://schemas.microsoft.com/office/powerpoint/2010/main" val="2914761398"/>
      </p:ext>
    </p:extLst>
  </p:cSld>
  <p:clrMapOvr>
    <a:masterClrMapping/>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Path Vignette">
    <p:bg>
      <p:bgPr>
        <a:solidFill>
          <a:srgbClr val="F4F4F4"/>
        </a:solidFill>
        <a:effectLst/>
      </p:bgPr>
    </p:bg>
    <p:spTree>
      <p:nvGrpSpPr>
        <p:cNvPr id="1" name=""/>
        <p:cNvGrpSpPr/>
        <p:nvPr/>
      </p:nvGrpSpPr>
      <p:grpSpPr>
        <a:xfrm>
          <a:off x="0" y="0"/>
          <a:ext cx="0" cy="0"/>
          <a:chOff x="0" y="0"/>
          <a:chExt cx="0" cy="0"/>
        </a:xfrm>
      </p:grpSpPr>
      <p:pic>
        <p:nvPicPr>
          <p:cNvPr id="15" name="Google Shape;172;p20">
            <a:extLst>
              <a:ext uri="{FF2B5EF4-FFF2-40B4-BE49-F238E27FC236}">
                <a16:creationId xmlns:a16="http://schemas.microsoft.com/office/drawing/2014/main" id="{1FE6643D-7DE3-2045-9BB5-280FDBCD4A81}"/>
              </a:ext>
            </a:extLst>
          </p:cNvPr>
          <p:cNvPicPr preferRelativeResize="0"/>
          <p:nvPr userDrawn="1"/>
        </p:nvPicPr>
        <p:blipFill rotWithShape="1">
          <a:blip r:embed="rId2">
            <a:alphaModFix/>
          </a:blip>
          <a:srcRect/>
          <a:stretch/>
        </p:blipFill>
        <p:spPr>
          <a:xfrm>
            <a:off x="4" y="896"/>
            <a:ext cx="12188816" cy="6856209"/>
          </a:xfrm>
          <a:prstGeom prst="rect">
            <a:avLst/>
          </a:prstGeom>
          <a:noFill/>
          <a:ln>
            <a:noFill/>
          </a:ln>
        </p:spPr>
      </p:pic>
      <p:pic>
        <p:nvPicPr>
          <p:cNvPr id="14" name="Google Shape;173;p20">
            <a:extLst>
              <a:ext uri="{FF2B5EF4-FFF2-40B4-BE49-F238E27FC236}">
                <a16:creationId xmlns:a16="http://schemas.microsoft.com/office/drawing/2014/main" id="{D1F53090-8894-4F49-9928-019A7582FDB6}"/>
              </a:ext>
            </a:extLst>
          </p:cNvPr>
          <p:cNvPicPr preferRelativeResize="0"/>
          <p:nvPr userDrawn="1"/>
        </p:nvPicPr>
        <p:blipFill rotWithShape="1">
          <a:blip r:embed="rId3">
            <a:alphaModFix/>
          </a:blip>
          <a:srcRect/>
          <a:stretch/>
        </p:blipFill>
        <p:spPr>
          <a:xfrm>
            <a:off x="4" y="896"/>
            <a:ext cx="12188816" cy="6856209"/>
          </a:xfrm>
          <a:prstGeom prst="rect">
            <a:avLst/>
          </a:prstGeom>
          <a:noFill/>
          <a:ln>
            <a:noFill/>
          </a:ln>
        </p:spPr>
      </p:pic>
      <p:sp>
        <p:nvSpPr>
          <p:cNvPr id="7" name="Title Placeholder 1"/>
          <p:cNvSpPr>
            <a:spLocks noGrp="1"/>
          </p:cNvSpPr>
          <p:nvPr userDrawn="1">
            <p:ph type="title"/>
          </p:nvPr>
        </p:nvSpPr>
        <p:spPr>
          <a:xfrm>
            <a:off x="571500" y="63504"/>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a:t>Click to edit Master title style</a:t>
            </a:r>
            <a:endParaRPr lang="en-US" dirty="0"/>
          </a:p>
        </p:txBody>
      </p:sp>
      <p:sp>
        <p:nvSpPr>
          <p:cNvPr id="3" name="Content Placeholder 2"/>
          <p:cNvSpPr>
            <a:spLocks noGrp="1"/>
          </p:cNvSpPr>
          <p:nvPr userDrawn="1">
            <p:ph sz="quarter" idx="11"/>
          </p:nvPr>
        </p:nvSpPr>
        <p:spPr>
          <a:xfrm>
            <a:off x="571500" y="1764288"/>
            <a:ext cx="11045952" cy="4224528"/>
          </a:xfrm>
        </p:spPr>
        <p:txBody>
          <a:bodyPr/>
          <a:lstStyle>
            <a:lvl1pPr>
              <a:lnSpc>
                <a:spcPct val="100000"/>
              </a:lnSpc>
              <a:spcBef>
                <a:spcPts val="1100"/>
              </a:spcBef>
              <a:spcAft>
                <a:spcPts val="300"/>
              </a:spcAft>
              <a:defRPr>
                <a:solidFill>
                  <a:schemeClr val="accent2"/>
                </a:solidFill>
              </a:defRPr>
            </a:lvl1pPr>
            <a:lvl2pPr>
              <a:lnSpc>
                <a:spcPct val="100000"/>
              </a:lnSpc>
              <a:spcAft>
                <a:spcPts val="600"/>
              </a:spcAft>
              <a:defRPr>
                <a:solidFill>
                  <a:schemeClr val="accent2"/>
                </a:solidFill>
              </a:defRPr>
            </a:lvl2pPr>
            <a:lvl3pPr>
              <a:lnSpc>
                <a:spcPct val="100000"/>
              </a:lnSpc>
              <a:defRPr>
                <a:solidFill>
                  <a:schemeClr val="accent2"/>
                </a:solidFill>
              </a:defRPr>
            </a:lvl3pPr>
            <a:lvl4pPr>
              <a:lnSpc>
                <a:spcPct val="100000"/>
              </a:lnSpc>
              <a:defRPr>
                <a:solidFill>
                  <a:schemeClr val="accent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tx1"/>
                </a:solidFill>
                <a:latin typeface="Salesforce Sans" panose="020B0505020202020203" pitchFamily="34" charset="77"/>
                <a:ea typeface="Salesforce Sans" panose="020B0505020202020203" pitchFamily="34" charset="77"/>
                <a:cs typeface="Salesforce Sans" panose="020B0505020202020203" pitchFamily="34" charset="77"/>
              </a:defRPr>
            </a:lvl1pPr>
          </a:lstStyle>
          <a:p>
            <a:pPr lvl="0">
              <a:lnSpc>
                <a:spcPct val="100000"/>
              </a:lnSpc>
              <a:spcBef>
                <a:spcPts val="0"/>
              </a:spcBef>
              <a:spcAft>
                <a:spcPts val="0"/>
              </a:spcAft>
            </a:pPr>
            <a:r>
              <a:rPr lang="en-US"/>
              <a:t>Click to edit Master text styles</a:t>
            </a:r>
          </a:p>
        </p:txBody>
      </p:sp>
      <p:pic>
        <p:nvPicPr>
          <p:cNvPr id="11" name="pasted-image.pdf" descr="pasted-image.pdf"/>
          <p:cNvPicPr>
            <a:picLocks noChangeAspect="1"/>
          </p:cNvPicPr>
          <p:nvPr userDrawn="1"/>
        </p:nvPicPr>
        <p:blipFill>
          <a:blip r:embed="rId4"/>
          <a:stretch>
            <a:fillRect/>
          </a:stretch>
        </p:blipFill>
        <p:spPr>
          <a:xfrm>
            <a:off x="11030573" y="565460"/>
            <a:ext cx="635734" cy="445095"/>
          </a:xfrm>
          <a:prstGeom prst="rect">
            <a:avLst/>
          </a:prstGeom>
          <a:ln w="12700">
            <a:miter lim="400000"/>
          </a:ln>
        </p:spPr>
      </p:pic>
      <p:sp>
        <p:nvSpPr>
          <p:cNvPr id="10" name="Footer Placeholder 3">
            <a:extLst>
              <a:ext uri="{FF2B5EF4-FFF2-40B4-BE49-F238E27FC236}">
                <a16:creationId xmlns:a16="http://schemas.microsoft.com/office/drawing/2014/main" id="{8DA2D00E-B6D0-154E-8722-BABD84C9A142}"/>
              </a:ext>
            </a:extLst>
          </p:cNvPr>
          <p:cNvSpPr>
            <a:spLocks noGrp="1"/>
          </p:cNvSpPr>
          <p:nvPr>
            <p:ph type="ftr" sz="quarter" idx="3"/>
          </p:nvPr>
        </p:nvSpPr>
        <p:spPr>
          <a:xfrm>
            <a:off x="571500" y="6282117"/>
            <a:ext cx="5507989" cy="213858"/>
          </a:xfrm>
          <a:prstGeom prst="rect">
            <a:avLst/>
          </a:prstGeom>
        </p:spPr>
        <p:txBody>
          <a:bodyPr vert="horz" lIns="0" tIns="0" rIns="0" bIns="0" rtlCol="0" anchor="b"/>
          <a:lstStyle>
            <a:lvl1pPr>
              <a:defRPr lang="en-US"/>
            </a:lvl1pPr>
          </a:lstStyle>
          <a:p>
            <a:endParaRPr lang="en-US"/>
          </a:p>
        </p:txBody>
      </p:sp>
    </p:spTree>
    <p:extLst>
      <p:ext uri="{BB962C8B-B14F-4D97-AF65-F5344CB8AC3E}">
        <p14:creationId xmlns:p14="http://schemas.microsoft.com/office/powerpoint/2010/main" val="502529220"/>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N - Stage Area - Plains Low  1">
  <p:cSld name="3_column_1_1_1_1_3">
    <p:spTree>
      <p:nvGrpSpPr>
        <p:cNvPr id="1" name="Shape 101"/>
        <p:cNvGrpSpPr/>
        <p:nvPr/>
      </p:nvGrpSpPr>
      <p:grpSpPr>
        <a:xfrm>
          <a:off x="0" y="0"/>
          <a:ext cx="0" cy="0"/>
          <a:chOff x="0" y="0"/>
          <a:chExt cx="0" cy="0"/>
        </a:xfrm>
      </p:grpSpPr>
      <p:pic>
        <p:nvPicPr>
          <p:cNvPr id="102" name="Google Shape;102;p16" descr="Slide08.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103" name="Google Shape;103;p16"/>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04" name="Google Shape;104;p16"/>
          <p:cNvSpPr txBox="1">
            <a:spLocks noGrp="1"/>
          </p:cNvSpPr>
          <p:nvPr>
            <p:ph type="body" idx="1"/>
          </p:nvPr>
        </p:nvSpPr>
        <p:spPr>
          <a:xfrm>
            <a:off x="571500" y="1688075"/>
            <a:ext cx="107052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05" name="Google Shape;105;p16"/>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Hill Staging Vignette">
    <p:bg>
      <p:bgPr>
        <a:solidFill>
          <a:srgbClr val="F4F4F4"/>
        </a:solidFill>
        <a:effectLst/>
      </p:bgPr>
    </p:bg>
    <p:spTree>
      <p:nvGrpSpPr>
        <p:cNvPr id="1" name=""/>
        <p:cNvGrpSpPr/>
        <p:nvPr/>
      </p:nvGrpSpPr>
      <p:grpSpPr>
        <a:xfrm>
          <a:off x="0" y="0"/>
          <a:ext cx="0" cy="0"/>
          <a:chOff x="0" y="0"/>
          <a:chExt cx="0" cy="0"/>
        </a:xfrm>
      </p:grpSpPr>
      <p:pic>
        <p:nvPicPr>
          <p:cNvPr id="9" name="Google Shape;188;p22">
            <a:extLst>
              <a:ext uri="{FF2B5EF4-FFF2-40B4-BE49-F238E27FC236}">
                <a16:creationId xmlns:a16="http://schemas.microsoft.com/office/drawing/2014/main" id="{FD9A3808-7AEC-4842-B75C-9D8BAB7A3B12}"/>
              </a:ext>
            </a:extLst>
          </p:cNvPr>
          <p:cNvPicPr preferRelativeResize="0"/>
          <p:nvPr userDrawn="1"/>
        </p:nvPicPr>
        <p:blipFill rotWithShape="1">
          <a:blip r:embed="rId2">
            <a:alphaModFix/>
          </a:blip>
          <a:srcRect/>
          <a:stretch/>
        </p:blipFill>
        <p:spPr>
          <a:xfrm>
            <a:off x="4" y="896"/>
            <a:ext cx="12188816" cy="6856209"/>
          </a:xfrm>
          <a:prstGeom prst="rect">
            <a:avLst/>
          </a:prstGeom>
          <a:noFill/>
          <a:ln>
            <a:noFill/>
          </a:ln>
        </p:spPr>
      </p:pic>
      <p:sp>
        <p:nvSpPr>
          <p:cNvPr id="7" name="Title Placeholder 1"/>
          <p:cNvSpPr>
            <a:spLocks noGrp="1"/>
          </p:cNvSpPr>
          <p:nvPr userDrawn="1">
            <p:ph type="title"/>
          </p:nvPr>
        </p:nvSpPr>
        <p:spPr>
          <a:xfrm>
            <a:off x="571500" y="63504"/>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a:t>Click to edit Master title style</a:t>
            </a:r>
            <a:endParaRPr lang="en-US" dirty="0"/>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tx1"/>
                </a:solidFill>
                <a:latin typeface="Salesforce Sans" panose="020B0505020202020203" pitchFamily="34" charset="77"/>
                <a:ea typeface="Salesforce Sans" panose="020B0505020202020203" pitchFamily="34" charset="77"/>
                <a:cs typeface="Salesforce Sans" panose="020B0505020202020203" pitchFamily="34" charset="77"/>
              </a:defRPr>
            </a:lvl1pPr>
          </a:lstStyle>
          <a:p>
            <a:pPr lvl="0">
              <a:lnSpc>
                <a:spcPct val="100000"/>
              </a:lnSpc>
              <a:spcBef>
                <a:spcPts val="0"/>
              </a:spcBef>
              <a:spcAft>
                <a:spcPts val="0"/>
              </a:spcAft>
            </a:pPr>
            <a:r>
              <a:rPr lang="en-US"/>
              <a:t>Click to edit Master text styles</a:t>
            </a:r>
          </a:p>
        </p:txBody>
      </p:sp>
      <p:pic>
        <p:nvPicPr>
          <p:cNvPr id="11" name="pasted-image.pdf" descr="pasted-image.pdf"/>
          <p:cNvPicPr>
            <a:picLocks noChangeAspect="1"/>
          </p:cNvPicPr>
          <p:nvPr userDrawn="1"/>
        </p:nvPicPr>
        <p:blipFill>
          <a:blip r:embed="rId3"/>
          <a:stretch>
            <a:fillRect/>
          </a:stretch>
        </p:blipFill>
        <p:spPr>
          <a:xfrm>
            <a:off x="11030573" y="565460"/>
            <a:ext cx="635734" cy="445095"/>
          </a:xfrm>
          <a:prstGeom prst="rect">
            <a:avLst/>
          </a:prstGeom>
          <a:ln w="12700">
            <a:miter lim="400000"/>
          </a:ln>
        </p:spPr>
      </p:pic>
      <p:sp>
        <p:nvSpPr>
          <p:cNvPr id="10" name="Footer Placeholder 3">
            <a:extLst>
              <a:ext uri="{FF2B5EF4-FFF2-40B4-BE49-F238E27FC236}">
                <a16:creationId xmlns:a16="http://schemas.microsoft.com/office/drawing/2014/main" id="{8DA2D00E-B6D0-154E-8722-BABD84C9A142}"/>
              </a:ext>
            </a:extLst>
          </p:cNvPr>
          <p:cNvSpPr>
            <a:spLocks noGrp="1"/>
          </p:cNvSpPr>
          <p:nvPr>
            <p:ph type="ftr" sz="quarter" idx="3"/>
          </p:nvPr>
        </p:nvSpPr>
        <p:spPr>
          <a:xfrm>
            <a:off x="872444" y="6421960"/>
            <a:ext cx="5507989" cy="213858"/>
          </a:xfrm>
          <a:prstGeom prst="rect">
            <a:avLst/>
          </a:prstGeom>
        </p:spPr>
        <p:txBody>
          <a:bodyPr vert="horz" lIns="0" tIns="0" rIns="0" bIns="0" rtlCol="0" anchor="b"/>
          <a:lstStyle>
            <a:lvl1pPr algn="l" fontAlgn="auto">
              <a:spcBef>
                <a:spcPts val="0"/>
              </a:spcBef>
              <a:spcAft>
                <a:spcPts val="0"/>
              </a:spcAft>
              <a:defRPr sz="1000" spc="0" dirty="0">
                <a:solidFill>
                  <a:schemeClr val="bg1"/>
                </a:solidFill>
                <a:latin typeface="+mn-lt"/>
                <a:ea typeface="+mn-ea"/>
                <a:cs typeface="+mn-cs"/>
              </a:defRPr>
            </a:lvl1pPr>
          </a:lstStyle>
          <a:p>
            <a:endParaRPr lang="en-US"/>
          </a:p>
        </p:txBody>
      </p:sp>
      <p:sp>
        <p:nvSpPr>
          <p:cNvPr id="3" name="Text Placeholder 2">
            <a:extLst>
              <a:ext uri="{FF2B5EF4-FFF2-40B4-BE49-F238E27FC236}">
                <a16:creationId xmlns:a16="http://schemas.microsoft.com/office/drawing/2014/main" id="{1784D761-BF82-7B47-9A45-596882E51B7B}"/>
              </a:ext>
            </a:extLst>
          </p:cNvPr>
          <p:cNvSpPr>
            <a:spLocks noGrp="1"/>
          </p:cNvSpPr>
          <p:nvPr>
            <p:ph type="body" sz="quarter" idx="17"/>
          </p:nvPr>
        </p:nvSpPr>
        <p:spPr>
          <a:xfrm>
            <a:off x="571500" y="1761856"/>
            <a:ext cx="9813925" cy="38576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14084339"/>
      </p:ext>
    </p:extLst>
  </p:cSld>
  <p:clrMapOvr>
    <a:masterClrMapping/>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matchingName="X6 - Panelist Slide - 5 Up">
  <p:cSld name="X6 - Panelist Slide - 5 Up">
    <p:bg>
      <p:bgPr>
        <a:solidFill>
          <a:srgbClr val="F4F4F4"/>
        </a:solidFill>
        <a:effectLst/>
      </p:bgPr>
    </p:bg>
    <p:spTree>
      <p:nvGrpSpPr>
        <p:cNvPr id="1" name="Shape 869"/>
        <p:cNvGrpSpPr/>
        <p:nvPr/>
      </p:nvGrpSpPr>
      <p:grpSpPr>
        <a:xfrm>
          <a:off x="0" y="0"/>
          <a:ext cx="0" cy="0"/>
          <a:chOff x="0" y="0"/>
          <a:chExt cx="0" cy="0"/>
        </a:xfrm>
      </p:grpSpPr>
      <p:pic>
        <p:nvPicPr>
          <p:cNvPr id="870" name="Google Shape;870;p124"/>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71" name="Google Shape;871;p124"/>
          <p:cNvSpPr txBox="1">
            <a:spLocks noGrp="1"/>
          </p:cNvSpPr>
          <p:nvPr>
            <p:ph type="body" idx="1"/>
          </p:nvPr>
        </p:nvSpPr>
        <p:spPr>
          <a:xfrm>
            <a:off x="41889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2" name="Google Shape;872;p124"/>
          <p:cNvSpPr txBox="1">
            <a:spLocks noGrp="1"/>
          </p:cNvSpPr>
          <p:nvPr>
            <p:ph type="body" idx="2"/>
          </p:nvPr>
        </p:nvSpPr>
        <p:spPr>
          <a:xfrm>
            <a:off x="2774348"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3" name="Google Shape;873;p124"/>
          <p:cNvSpPr txBox="1">
            <a:spLocks noGrp="1"/>
          </p:cNvSpPr>
          <p:nvPr>
            <p:ph type="body" idx="3"/>
          </p:nvPr>
        </p:nvSpPr>
        <p:spPr>
          <a:xfrm>
            <a:off x="5090926"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4" name="Google Shape;874;p124"/>
          <p:cNvSpPr txBox="1">
            <a:spLocks noGrp="1"/>
          </p:cNvSpPr>
          <p:nvPr>
            <p:ph type="body" idx="4"/>
          </p:nvPr>
        </p:nvSpPr>
        <p:spPr>
          <a:xfrm>
            <a:off x="2744612"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5" name="Google Shape;875;p124"/>
          <p:cNvSpPr txBox="1">
            <a:spLocks noGrp="1"/>
          </p:cNvSpPr>
          <p:nvPr>
            <p:ph type="body" idx="5"/>
          </p:nvPr>
        </p:nvSpPr>
        <p:spPr>
          <a:xfrm>
            <a:off x="5048381"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6" name="Google Shape;876;p124"/>
          <p:cNvSpPr>
            <a:spLocks noGrp="1"/>
          </p:cNvSpPr>
          <p:nvPr>
            <p:ph type="pic" idx="6"/>
          </p:nvPr>
        </p:nvSpPr>
        <p:spPr>
          <a:xfrm>
            <a:off x="65222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7" name="Google Shape;877;p124"/>
          <p:cNvSpPr>
            <a:spLocks noGrp="1"/>
          </p:cNvSpPr>
          <p:nvPr>
            <p:ph type="pic" idx="7"/>
          </p:nvPr>
        </p:nvSpPr>
        <p:spPr>
          <a:xfrm>
            <a:off x="2971090"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8" name="Google Shape;878;p124"/>
          <p:cNvSpPr>
            <a:spLocks noGrp="1"/>
          </p:cNvSpPr>
          <p:nvPr>
            <p:ph type="pic" idx="8"/>
          </p:nvPr>
        </p:nvSpPr>
        <p:spPr>
          <a:xfrm>
            <a:off x="5250728"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9" name="Google Shape;879;p124"/>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700"/>
              </a:spcBef>
              <a:spcAft>
                <a:spcPts val="0"/>
              </a:spcAft>
              <a:buSzPts val="1500"/>
              <a:buNone/>
              <a:defRPr sz="1500">
                <a:solidFill>
                  <a:schemeClr val="lt1"/>
                </a:solidFill>
              </a:defRPr>
            </a:lvl3pPr>
            <a:lvl4pPr marL="1828800" lvl="3" indent="-228600" algn="l" rtl="0">
              <a:spcBef>
                <a:spcPts val="700"/>
              </a:spcBef>
              <a:spcAft>
                <a:spcPts val="0"/>
              </a:spcAft>
              <a:buSzPts val="1900"/>
              <a:buNone/>
              <a:defRPr sz="1900">
                <a:solidFill>
                  <a:schemeClr val="dk2"/>
                </a:solidFill>
                <a:latin typeface="Salesforce Sans"/>
                <a:ea typeface="Salesforce Sans"/>
                <a:cs typeface="Salesforce Sans"/>
                <a:sym typeface="Salesforce Sans"/>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0" name="Google Shape;880;p124"/>
          <p:cNvSpPr txBox="1">
            <a:spLocks noGrp="1"/>
          </p:cNvSpPr>
          <p:nvPr>
            <p:ph type="body" idx="13"/>
          </p:nvPr>
        </p:nvSpPr>
        <p:spPr>
          <a:xfrm>
            <a:off x="7405120"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1" name="Google Shape;881;p124"/>
          <p:cNvSpPr txBox="1">
            <a:spLocks noGrp="1"/>
          </p:cNvSpPr>
          <p:nvPr>
            <p:ph type="body" idx="14"/>
          </p:nvPr>
        </p:nvSpPr>
        <p:spPr>
          <a:xfrm>
            <a:off x="9721697"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2" name="Google Shape;882;p124"/>
          <p:cNvSpPr txBox="1">
            <a:spLocks noGrp="1"/>
          </p:cNvSpPr>
          <p:nvPr>
            <p:ph type="body" idx="15"/>
          </p:nvPr>
        </p:nvSpPr>
        <p:spPr>
          <a:xfrm>
            <a:off x="736504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3" name="Google Shape;883;p124"/>
          <p:cNvSpPr txBox="1">
            <a:spLocks noGrp="1"/>
          </p:cNvSpPr>
          <p:nvPr>
            <p:ph type="body" idx="16"/>
          </p:nvPr>
        </p:nvSpPr>
        <p:spPr>
          <a:xfrm>
            <a:off x="9681699"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4" name="Google Shape;884;p124"/>
          <p:cNvSpPr>
            <a:spLocks noGrp="1"/>
          </p:cNvSpPr>
          <p:nvPr>
            <p:ph type="pic" idx="17"/>
          </p:nvPr>
        </p:nvSpPr>
        <p:spPr>
          <a:xfrm>
            <a:off x="7560529"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85" name="Google Shape;885;p124"/>
          <p:cNvSpPr>
            <a:spLocks noGrp="1"/>
          </p:cNvSpPr>
          <p:nvPr>
            <p:ph type="pic" idx="18"/>
          </p:nvPr>
        </p:nvSpPr>
        <p:spPr>
          <a:xfrm>
            <a:off x="988404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886" name="Google Shape;886;p12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87" name="Google Shape;887;p124"/>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extLst>
      <p:ext uri="{BB962C8B-B14F-4D97-AF65-F5344CB8AC3E}">
        <p14:creationId xmlns:p14="http://schemas.microsoft.com/office/powerpoint/2010/main" val="20097514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N - Stage Area - Plains Medium">
  <p:cSld name="3_column_1_1_1_1_2_1">
    <p:spTree>
      <p:nvGrpSpPr>
        <p:cNvPr id="1" name="Shape 106"/>
        <p:cNvGrpSpPr/>
        <p:nvPr/>
      </p:nvGrpSpPr>
      <p:grpSpPr>
        <a:xfrm>
          <a:off x="0" y="0"/>
          <a:ext cx="0" cy="0"/>
          <a:chOff x="0" y="0"/>
          <a:chExt cx="0" cy="0"/>
        </a:xfrm>
      </p:grpSpPr>
      <p:pic>
        <p:nvPicPr>
          <p:cNvPr id="107" name="Google Shape;107;p17" descr="Slide09.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108" name="Google Shape;108;p17"/>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09" name="Google Shape;109;p17"/>
          <p:cNvSpPr txBox="1">
            <a:spLocks noGrp="1"/>
          </p:cNvSpPr>
          <p:nvPr>
            <p:ph type="body" idx="1"/>
          </p:nvPr>
        </p:nvSpPr>
        <p:spPr>
          <a:xfrm>
            <a:off x="571500" y="1688075"/>
            <a:ext cx="107052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10" name="Google Shape;110;p17"/>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N - Stage Area - Plains The Highest">
  <p:cSld name="3_column_1_1_1_1_1_1">
    <p:spTree>
      <p:nvGrpSpPr>
        <p:cNvPr id="1" name="Shape 111"/>
        <p:cNvGrpSpPr/>
        <p:nvPr/>
      </p:nvGrpSpPr>
      <p:grpSpPr>
        <a:xfrm>
          <a:off x="0" y="0"/>
          <a:ext cx="0" cy="0"/>
          <a:chOff x="0" y="0"/>
          <a:chExt cx="0" cy="0"/>
        </a:xfrm>
      </p:grpSpPr>
      <p:pic>
        <p:nvPicPr>
          <p:cNvPr id="112" name="Google Shape;112;p18" descr="Slide10.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113" name="Google Shape;113;p18"/>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14" name="Google Shape;114;p18"/>
          <p:cNvSpPr txBox="1">
            <a:spLocks noGrp="1"/>
          </p:cNvSpPr>
          <p:nvPr>
            <p:ph type="body" idx="1"/>
          </p:nvPr>
        </p:nvSpPr>
        <p:spPr>
          <a:xfrm>
            <a:off x="571500" y="4149775"/>
            <a:ext cx="10705200" cy="30594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FFFFFF"/>
              </a:buClr>
              <a:buSzPts val="2000"/>
              <a:buNone/>
              <a:defRPr sz="2000">
                <a:solidFill>
                  <a:srgbClr val="FFFFFF"/>
                </a:solidFill>
              </a:defRPr>
            </a:lvl1pPr>
            <a:lvl2pPr marL="914400" lvl="1" indent="-342900" rtl="0">
              <a:lnSpc>
                <a:spcPct val="100000"/>
              </a:lnSpc>
              <a:spcBef>
                <a:spcPts val="300"/>
              </a:spcBef>
              <a:spcAft>
                <a:spcPts val="0"/>
              </a:spcAft>
              <a:buClr>
                <a:srgbClr val="FFFFFF"/>
              </a:buClr>
              <a:buSzPts val="1800"/>
              <a:buChar char="•"/>
              <a:defRPr>
                <a:solidFill>
                  <a:srgbClr val="FFFFFF"/>
                </a:solidFill>
              </a:defRPr>
            </a:lvl2pPr>
            <a:lvl3pPr marL="1371600" lvl="2" indent="-317500" rtl="0">
              <a:lnSpc>
                <a:spcPct val="100000"/>
              </a:lnSpc>
              <a:spcBef>
                <a:spcPts val="300"/>
              </a:spcBef>
              <a:spcAft>
                <a:spcPts val="0"/>
              </a:spcAft>
              <a:buClr>
                <a:srgbClr val="FFFFFF"/>
              </a:buClr>
              <a:buSzPts val="1400"/>
              <a:buChar char="•"/>
              <a:defRPr>
                <a:solidFill>
                  <a:srgbClr val="FFFFFF"/>
                </a:solidFill>
              </a:defRPr>
            </a:lvl3pPr>
            <a:lvl4pPr marL="1828800" lvl="3" indent="-317500" rtl="0">
              <a:lnSpc>
                <a:spcPct val="100000"/>
              </a:lnSpc>
              <a:spcBef>
                <a:spcPts val="600"/>
              </a:spcBef>
              <a:spcAft>
                <a:spcPts val="0"/>
              </a:spcAft>
              <a:buClr>
                <a:srgbClr val="FFFFFF"/>
              </a:buClr>
              <a:buSzPts val="1400"/>
              <a:buChar char="•"/>
              <a:defRPr>
                <a:solidFill>
                  <a:srgbClr val="FFFFFF"/>
                </a:solidFill>
              </a:defRPr>
            </a:lvl4pPr>
            <a:lvl5pPr marL="2286000" lvl="4" indent="-228600" rtl="0">
              <a:lnSpc>
                <a:spcPct val="100000"/>
              </a:lnSpc>
              <a:spcBef>
                <a:spcPts val="600"/>
              </a:spcBef>
              <a:spcAft>
                <a:spcPts val="0"/>
              </a:spcAft>
              <a:buClr>
                <a:srgbClr val="FFFFFF"/>
              </a:buClr>
              <a:buSzPts val="1400"/>
              <a:buNone/>
              <a:defRPr>
                <a:solidFill>
                  <a:srgbClr val="FFFFFF"/>
                </a:solidFill>
              </a:defRPr>
            </a:lvl5pPr>
            <a:lvl6pPr marL="2743200" lvl="5" indent="-317500" rtl="0">
              <a:spcBef>
                <a:spcPts val="600"/>
              </a:spcBef>
              <a:spcAft>
                <a:spcPts val="0"/>
              </a:spcAft>
              <a:buClr>
                <a:srgbClr val="FFFFFF"/>
              </a:buClr>
              <a:buSzPts val="1400"/>
              <a:buChar char="•"/>
              <a:defRPr sz="2000">
                <a:solidFill>
                  <a:srgbClr val="FFFFFF"/>
                </a:solidFill>
              </a:defRPr>
            </a:lvl6pPr>
            <a:lvl7pPr marL="3200400" lvl="6" indent="-317500" rtl="0">
              <a:spcBef>
                <a:spcPts val="0"/>
              </a:spcBef>
              <a:spcAft>
                <a:spcPts val="0"/>
              </a:spcAft>
              <a:buClr>
                <a:srgbClr val="FFFFFF"/>
              </a:buClr>
              <a:buSzPts val="1400"/>
              <a:buChar char="•"/>
              <a:defRPr sz="2000">
                <a:solidFill>
                  <a:srgbClr val="FFFFFF"/>
                </a:solidFill>
              </a:defRPr>
            </a:lvl7pPr>
            <a:lvl8pPr marL="3657600" lvl="7" indent="-317500" rtl="0">
              <a:spcBef>
                <a:spcPts val="0"/>
              </a:spcBef>
              <a:spcAft>
                <a:spcPts val="0"/>
              </a:spcAft>
              <a:buClr>
                <a:srgbClr val="FFFFFF"/>
              </a:buClr>
              <a:buSzPts val="1400"/>
              <a:buChar char="•"/>
              <a:defRPr sz="2000">
                <a:solidFill>
                  <a:srgbClr val="FFFFFF"/>
                </a:solidFill>
              </a:defRPr>
            </a:lvl8pPr>
            <a:lvl9pPr marL="4114800" lvl="8" indent="-317500" rtl="0">
              <a:spcBef>
                <a:spcPts val="0"/>
              </a:spcBef>
              <a:spcAft>
                <a:spcPts val="0"/>
              </a:spcAft>
              <a:buClr>
                <a:srgbClr val="FFFFFF"/>
              </a:buClr>
              <a:buSzPts val="1400"/>
              <a:buChar char="•"/>
              <a:defRPr sz="2000">
                <a:solidFill>
                  <a:srgbClr val="FFFFFF"/>
                </a:solidFill>
              </a:defRPr>
            </a:lvl9pPr>
          </a:lstStyle>
          <a:p>
            <a:endParaRPr/>
          </a:p>
        </p:txBody>
      </p:sp>
      <p:sp>
        <p:nvSpPr>
          <p:cNvPr id="115" name="Google Shape;115;p18"/>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 -  Third Split">
  <p:cSld name="Third split">
    <p:spTree>
      <p:nvGrpSpPr>
        <p:cNvPr id="1" name="Shape 116"/>
        <p:cNvGrpSpPr/>
        <p:nvPr/>
      </p:nvGrpSpPr>
      <p:grpSpPr>
        <a:xfrm>
          <a:off x="0" y="0"/>
          <a:ext cx="0" cy="0"/>
          <a:chOff x="0" y="0"/>
          <a:chExt cx="0" cy="0"/>
        </a:xfrm>
      </p:grpSpPr>
      <p:sp>
        <p:nvSpPr>
          <p:cNvPr id="117" name="Google Shape;117;p19"/>
          <p:cNvSpPr txBox="1">
            <a:spLocks noGrp="1"/>
          </p:cNvSpPr>
          <p:nvPr>
            <p:ph type="body" idx="1"/>
          </p:nvPr>
        </p:nvSpPr>
        <p:spPr>
          <a:xfrm>
            <a:off x="8183034" y="1840484"/>
            <a:ext cx="34263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18" name="Google Shape;118;p19"/>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19" name="Google Shape;119;p19"/>
          <p:cNvSpPr txBox="1">
            <a:spLocks noGrp="1"/>
          </p:cNvSpPr>
          <p:nvPr>
            <p:ph type="body" idx="2"/>
          </p:nvPr>
        </p:nvSpPr>
        <p:spPr>
          <a:xfrm>
            <a:off x="571500" y="1839914"/>
            <a:ext cx="6862200" cy="4224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20" name="Google Shape;120;p19"/>
          <p:cNvSpPr txBox="1">
            <a:spLocks noGrp="1"/>
          </p:cNvSpPr>
          <p:nvPr>
            <p:ph type="body" idx="3"/>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cxnSp>
        <p:nvCxnSpPr>
          <p:cNvPr id="121" name="Google Shape;121;p19"/>
          <p:cNvCxnSpPr/>
          <p:nvPr/>
        </p:nvCxnSpPr>
        <p:spPr>
          <a:xfrm flipH="1">
            <a:off x="7879156" y="1981200"/>
            <a:ext cx="17700" cy="4155300"/>
          </a:xfrm>
          <a:prstGeom prst="straightConnector1">
            <a:avLst/>
          </a:prstGeom>
          <a:noFill/>
          <a:ln w="12700" cap="flat" cmpd="sng">
            <a:solidFill>
              <a:schemeClr val="accent2"/>
            </a:solidFill>
            <a:prstDash val="solid"/>
            <a:round/>
            <a:headEnd type="none" w="sm" len="sm"/>
            <a:tailEnd type="none" w="sm" len="sm"/>
          </a:ln>
        </p:spPr>
      </p:cxnSp>
      <p:pic>
        <p:nvPicPr>
          <p:cNvPr id="122" name="Google Shape;122;p19"/>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P - Third Split 2">
  <p:cSld name="Third split 2">
    <p:spTree>
      <p:nvGrpSpPr>
        <p:cNvPr id="1" name="Shape 123"/>
        <p:cNvGrpSpPr/>
        <p:nvPr/>
      </p:nvGrpSpPr>
      <p:grpSpPr>
        <a:xfrm>
          <a:off x="0" y="0"/>
          <a:ext cx="0" cy="0"/>
          <a:chOff x="0" y="0"/>
          <a:chExt cx="0" cy="0"/>
        </a:xfrm>
      </p:grpSpPr>
      <p:sp>
        <p:nvSpPr>
          <p:cNvPr id="124" name="Google Shape;124;p20"/>
          <p:cNvSpPr txBox="1">
            <a:spLocks noGrp="1"/>
          </p:cNvSpPr>
          <p:nvPr>
            <p:ph type="body" idx="1"/>
          </p:nvPr>
        </p:nvSpPr>
        <p:spPr>
          <a:xfrm>
            <a:off x="4381501" y="1840483"/>
            <a:ext cx="72177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25" name="Google Shape;125;p20"/>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26" name="Google Shape;126;p20"/>
          <p:cNvSpPr txBox="1">
            <a:spLocks noGrp="1"/>
          </p:cNvSpPr>
          <p:nvPr>
            <p:ph type="body" idx="2"/>
          </p:nvPr>
        </p:nvSpPr>
        <p:spPr>
          <a:xfrm>
            <a:off x="571500" y="1839914"/>
            <a:ext cx="3272400" cy="4224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27" name="Google Shape;127;p20"/>
          <p:cNvSpPr txBox="1">
            <a:spLocks noGrp="1"/>
          </p:cNvSpPr>
          <p:nvPr>
            <p:ph type="body" idx="3"/>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2000"/>
              <a:buNone/>
              <a:defRPr sz="2400">
                <a:solidFill>
                  <a:schemeClr val="accent2"/>
                </a:solidFill>
              </a:defRPr>
            </a:lvl1pPr>
            <a:lvl2pPr marL="914400" lvl="1" indent="-342900" rtl="0">
              <a:spcBef>
                <a:spcPts val="0"/>
              </a:spcBef>
              <a:spcAft>
                <a:spcPts val="0"/>
              </a:spcAft>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SzPts val="1400"/>
              <a:buNone/>
              <a:defRPr sz="2100">
                <a:solidFill>
                  <a:srgbClr val="5C656A"/>
                </a:solidFill>
                <a:latin typeface="Arial"/>
                <a:ea typeface="Arial"/>
                <a:cs typeface="Arial"/>
                <a:sym typeface="Arial"/>
              </a:defRPr>
            </a:lvl5pPr>
            <a:lvl6pPr marL="2743200" lvl="5" indent="-317500" rtl="0">
              <a:spcBef>
                <a:spcPts val="600"/>
              </a:spcBef>
              <a:spcAft>
                <a:spcPts val="0"/>
              </a:spcAft>
              <a:buSzPts val="1400"/>
              <a:buChar char="•"/>
              <a:defRPr sz="2000">
                <a:solidFill>
                  <a:schemeClr val="dk1"/>
                </a:solidFill>
              </a:defRPr>
            </a:lvl6pPr>
            <a:lvl7pPr marL="3200400" lvl="6" indent="-317500" rtl="0">
              <a:spcBef>
                <a:spcPts val="0"/>
              </a:spcBef>
              <a:spcAft>
                <a:spcPts val="0"/>
              </a:spcAft>
              <a:buSzPts val="1400"/>
              <a:buChar char="•"/>
              <a:defRPr sz="2000">
                <a:solidFill>
                  <a:schemeClr val="dk1"/>
                </a:solidFill>
              </a:defRPr>
            </a:lvl7pPr>
            <a:lvl8pPr marL="3657600" lvl="7" indent="-317500" rtl="0">
              <a:spcBef>
                <a:spcPts val="0"/>
              </a:spcBef>
              <a:spcAft>
                <a:spcPts val="0"/>
              </a:spcAft>
              <a:buSzPts val="1400"/>
              <a:buChar char="•"/>
              <a:defRPr sz="2000">
                <a:solidFill>
                  <a:schemeClr val="dk1"/>
                </a:solidFill>
              </a:defRPr>
            </a:lvl8pPr>
            <a:lvl9pPr marL="4114800" lvl="8" indent="-317500" rtl="0">
              <a:spcBef>
                <a:spcPts val="0"/>
              </a:spcBef>
              <a:spcAft>
                <a:spcPts val="0"/>
              </a:spcAft>
              <a:buSzPts val="1400"/>
              <a:buChar char="•"/>
              <a:defRPr sz="2000">
                <a:solidFill>
                  <a:schemeClr val="dk1"/>
                </a:solidFill>
              </a:defRPr>
            </a:lvl9pPr>
          </a:lstStyle>
          <a:p>
            <a:endParaRPr/>
          </a:p>
        </p:txBody>
      </p:sp>
      <p:sp>
        <p:nvSpPr>
          <p:cNvPr id="128" name="Google Shape;128;p20"/>
          <p:cNvSpPr txBox="1">
            <a:spLocks noGrp="1"/>
          </p:cNvSpPr>
          <p:nvPr>
            <p:ph type="ftr" idx="11"/>
          </p:nvPr>
        </p:nvSpPr>
        <p:spPr>
          <a:xfrm>
            <a:off x="577850" y="6498167"/>
            <a:ext cx="10587000" cy="181200"/>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AFB5BA"/>
              </a:buClr>
              <a:buSzPts val="1400"/>
              <a:buFont typeface="Arial"/>
              <a:buNone/>
              <a:defRPr sz="1100" b="0" i="0" u="none" strike="noStrike" cap="none">
                <a:solidFill>
                  <a:srgbClr val="AFB5BA"/>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1" marR="0" lvl="2" indent="-1256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5"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7"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8" marR="0" lvl="7" indent="-1221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cxnSp>
        <p:nvCxnSpPr>
          <p:cNvPr id="129" name="Google Shape;129;p20"/>
          <p:cNvCxnSpPr/>
          <p:nvPr/>
        </p:nvCxnSpPr>
        <p:spPr>
          <a:xfrm flipH="1">
            <a:off x="4076191" y="1981200"/>
            <a:ext cx="17700" cy="4155300"/>
          </a:xfrm>
          <a:prstGeom prst="straightConnector1">
            <a:avLst/>
          </a:prstGeom>
          <a:noFill/>
          <a:ln w="12700" cap="flat" cmpd="sng">
            <a:solidFill>
              <a:schemeClr val="accent2"/>
            </a:solidFill>
            <a:prstDash val="solid"/>
            <a:round/>
            <a:headEnd type="none" w="sm" len="sm"/>
            <a:tailEnd type="none" w="sm" len="sm"/>
          </a:ln>
        </p:spPr>
      </p:cxnSp>
      <p:pic>
        <p:nvPicPr>
          <p:cNvPr id="130" name="Google Shape;130;p20"/>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H - Basic 2 Column">
  <p:cSld name="2-column">
    <p:spTree>
      <p:nvGrpSpPr>
        <p:cNvPr id="1" name="Shape 31"/>
        <p:cNvGrpSpPr/>
        <p:nvPr/>
      </p:nvGrpSpPr>
      <p:grpSpPr>
        <a:xfrm>
          <a:off x="0" y="0"/>
          <a:ext cx="0" cy="0"/>
          <a:chOff x="0" y="0"/>
          <a:chExt cx="0" cy="0"/>
        </a:xfrm>
      </p:grpSpPr>
      <p:sp>
        <p:nvSpPr>
          <p:cNvPr id="32" name="Google Shape;32;p3"/>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33" name="Google Shape;33;p3"/>
          <p:cNvSpPr txBox="1">
            <a:spLocks noGrp="1"/>
          </p:cNvSpPr>
          <p:nvPr>
            <p:ph type="body" idx="1"/>
          </p:nvPr>
        </p:nvSpPr>
        <p:spPr>
          <a:xfrm>
            <a:off x="571500" y="1688084"/>
            <a:ext cx="53034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34" name="Google Shape;34;p3"/>
          <p:cNvSpPr txBox="1">
            <a:spLocks noGrp="1"/>
          </p:cNvSpPr>
          <p:nvPr>
            <p:ph type="body" idx="2"/>
          </p:nvPr>
        </p:nvSpPr>
        <p:spPr>
          <a:xfrm>
            <a:off x="6313932" y="1688084"/>
            <a:ext cx="53034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35" name="Google Shape;35;p3"/>
          <p:cNvSpPr txBox="1">
            <a:spLocks noGrp="1"/>
          </p:cNvSpPr>
          <p:nvPr>
            <p:ph type="body" idx="3"/>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36" name="Google Shape;36;p3"/>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Q - Basic - Blue">
  <p:cSld name="Photo_Content">
    <p:spTree>
      <p:nvGrpSpPr>
        <p:cNvPr id="1" name="Shape 131"/>
        <p:cNvGrpSpPr/>
        <p:nvPr/>
      </p:nvGrpSpPr>
      <p:grpSpPr>
        <a:xfrm>
          <a:off x="0" y="0"/>
          <a:ext cx="0" cy="0"/>
          <a:chOff x="0" y="0"/>
          <a:chExt cx="0" cy="0"/>
        </a:xfrm>
      </p:grpSpPr>
      <p:pic>
        <p:nvPicPr>
          <p:cNvPr id="132" name="Google Shape;132;p21" descr="Salesforce Corporate PowerPoint Template - Official_Chatter Version_Sept16_Google Slides Source_SHORTER.015.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133" name="Google Shape;133;p21"/>
          <p:cNvSpPr txBox="1">
            <a:spLocks noGrp="1"/>
          </p:cNvSpPr>
          <p:nvPr>
            <p:ph type="body" idx="1"/>
          </p:nvPr>
        </p:nvSpPr>
        <p:spPr>
          <a:xfrm>
            <a:off x="571499" y="1079525"/>
            <a:ext cx="67182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b="0">
                <a:solidFill>
                  <a:schemeClr val="accent2"/>
                </a:solidFill>
                <a:latin typeface="Arial"/>
                <a:ea typeface="Arial"/>
                <a:cs typeface="Arial"/>
                <a:sym typeface="Arial"/>
              </a:defRPr>
            </a:lvl1pPr>
            <a:lvl2pPr marL="914400" lvl="1" indent="-228600" rtl="0">
              <a:spcBef>
                <a:spcPts val="0"/>
              </a:spcBef>
              <a:spcAft>
                <a:spcPts val="0"/>
              </a:spcAft>
              <a:buClr>
                <a:schemeClr val="accent2"/>
              </a:buClr>
              <a:buSzPts val="1800"/>
              <a:buFont typeface="Arial"/>
              <a:buNone/>
              <a:defRPr sz="2000" b="1">
                <a:solidFill>
                  <a:schemeClr val="accent2"/>
                </a:solidFill>
              </a:defRPr>
            </a:lvl2pPr>
            <a:lvl3pPr marL="1371600" lvl="2" indent="-228600" rtl="0">
              <a:spcBef>
                <a:spcPts val="300"/>
              </a:spcBef>
              <a:spcAft>
                <a:spcPts val="0"/>
              </a:spcAft>
              <a:buClr>
                <a:schemeClr val="accent2"/>
              </a:buClr>
              <a:buSzPts val="1400"/>
              <a:buFont typeface="Arial"/>
              <a:buNone/>
              <a:defRPr sz="1900" b="1">
                <a:solidFill>
                  <a:schemeClr val="accent2"/>
                </a:solidFill>
              </a:defRPr>
            </a:lvl3pPr>
            <a:lvl4pPr marL="1828800" lvl="3" indent="-228600" rtl="0">
              <a:spcBef>
                <a:spcPts val="600"/>
              </a:spcBef>
              <a:spcAft>
                <a:spcPts val="0"/>
              </a:spcAft>
              <a:buClr>
                <a:schemeClr val="accent2"/>
              </a:buClr>
              <a:buSzPts val="1400"/>
              <a:buFont typeface="Arial"/>
              <a:buNone/>
              <a:defRPr sz="1600" b="1">
                <a:solidFill>
                  <a:schemeClr val="accent2"/>
                </a:solidFill>
              </a:defRPr>
            </a:lvl4pPr>
            <a:lvl5pPr marL="2286000" lvl="4" indent="-228600" rtl="0">
              <a:spcBef>
                <a:spcPts val="600"/>
              </a:spcBef>
              <a:spcAft>
                <a:spcPts val="0"/>
              </a:spcAft>
              <a:buClr>
                <a:schemeClr val="accent2"/>
              </a:buClr>
              <a:buSzPts val="1400"/>
              <a:buFont typeface="Arial"/>
              <a:buNone/>
              <a:defRPr sz="1600" b="1">
                <a:solidFill>
                  <a:schemeClr val="accent2"/>
                </a:solidFill>
              </a:defRPr>
            </a:lvl5pPr>
            <a:lvl6pPr marL="2743200" lvl="5" indent="-228600" rtl="0">
              <a:spcBef>
                <a:spcPts val="600"/>
              </a:spcBef>
              <a:spcAft>
                <a:spcPts val="0"/>
              </a:spcAft>
              <a:buClr>
                <a:schemeClr val="accent2"/>
              </a:buClr>
              <a:buSzPts val="1400"/>
              <a:buFont typeface="Arial"/>
              <a:buNone/>
              <a:defRPr sz="1600" b="1">
                <a:solidFill>
                  <a:schemeClr val="accent2"/>
                </a:solidFill>
              </a:defRPr>
            </a:lvl6pPr>
            <a:lvl7pPr marL="3200400" lvl="6" indent="-228600" rtl="0">
              <a:spcBef>
                <a:spcPts val="0"/>
              </a:spcBef>
              <a:spcAft>
                <a:spcPts val="0"/>
              </a:spcAft>
              <a:buClr>
                <a:schemeClr val="accent2"/>
              </a:buClr>
              <a:buSzPts val="1400"/>
              <a:buFont typeface="Arial"/>
              <a:buNone/>
              <a:defRPr sz="1600" b="1">
                <a:solidFill>
                  <a:schemeClr val="accent2"/>
                </a:solidFill>
              </a:defRPr>
            </a:lvl7pPr>
            <a:lvl8pPr marL="3657600" lvl="7" indent="-228600" rtl="0">
              <a:spcBef>
                <a:spcPts val="0"/>
              </a:spcBef>
              <a:spcAft>
                <a:spcPts val="0"/>
              </a:spcAft>
              <a:buClr>
                <a:schemeClr val="accent2"/>
              </a:buClr>
              <a:buSzPts val="1400"/>
              <a:buFont typeface="Arial"/>
              <a:buNone/>
              <a:defRPr sz="1600" b="1">
                <a:solidFill>
                  <a:schemeClr val="accent2"/>
                </a:solidFill>
              </a:defRPr>
            </a:lvl8pPr>
            <a:lvl9pPr marL="4114800" lvl="8" indent="-228600" rtl="0">
              <a:spcBef>
                <a:spcPts val="0"/>
              </a:spcBef>
              <a:spcAft>
                <a:spcPts val="0"/>
              </a:spcAft>
              <a:buClr>
                <a:schemeClr val="accent2"/>
              </a:buClr>
              <a:buSzPts val="1400"/>
              <a:buFont typeface="Arial"/>
              <a:buNone/>
              <a:defRPr sz="1600" b="1">
                <a:solidFill>
                  <a:schemeClr val="accent2"/>
                </a:solidFill>
              </a:defRPr>
            </a:lvl9pPr>
          </a:lstStyle>
          <a:p>
            <a:endParaRPr/>
          </a:p>
        </p:txBody>
      </p:sp>
      <p:sp>
        <p:nvSpPr>
          <p:cNvPr id="134" name="Google Shape;134;p21"/>
          <p:cNvSpPr txBox="1">
            <a:spLocks noGrp="1"/>
          </p:cNvSpPr>
          <p:nvPr>
            <p:ph type="title"/>
          </p:nvPr>
        </p:nvSpPr>
        <p:spPr>
          <a:xfrm>
            <a:off x="571500" y="132841"/>
            <a:ext cx="67212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solidFill>
                  <a:schemeClr val="accent1"/>
                </a:solidFill>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35" name="Google Shape;135;p21"/>
          <p:cNvSpPr txBox="1">
            <a:spLocks noGrp="1"/>
          </p:cNvSpPr>
          <p:nvPr>
            <p:ph type="body" idx="2"/>
          </p:nvPr>
        </p:nvSpPr>
        <p:spPr>
          <a:xfrm>
            <a:off x="571500" y="1689276"/>
            <a:ext cx="6714000" cy="2589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399"/>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spcBef>
                <a:spcPts val="300"/>
              </a:spcBef>
              <a:spcAft>
                <a:spcPts val="0"/>
              </a:spcAft>
              <a:buClr>
                <a:srgbClr val="5B5B5B"/>
              </a:buClr>
              <a:buSzPts val="1400"/>
              <a:buChar char="•"/>
              <a:defRPr>
                <a:solidFill>
                  <a:srgbClr val="5B5B5B"/>
                </a:solidFill>
              </a:defRPr>
            </a:lvl3pPr>
            <a:lvl4pPr marL="1828800" lvl="3" indent="-317500" rtl="0">
              <a:spcBef>
                <a:spcPts val="600"/>
              </a:spcBef>
              <a:spcAft>
                <a:spcPts val="0"/>
              </a:spcAft>
              <a:buClr>
                <a:srgbClr val="5B5B5B"/>
              </a:buClr>
              <a:buSzPts val="1400"/>
              <a:buChar char="•"/>
              <a:defRPr>
                <a:solidFill>
                  <a:srgbClr val="5B5B5B"/>
                </a:solidFill>
              </a:defRPr>
            </a:lvl4pPr>
            <a:lvl5pPr marL="2286000" lvl="4" indent="-228600" rtl="0">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Q - Basic - Photo 1">
  <p:cSld name="Photo_Content_1">
    <p:spTree>
      <p:nvGrpSpPr>
        <p:cNvPr id="1" name="Shape 136"/>
        <p:cNvGrpSpPr/>
        <p:nvPr/>
      </p:nvGrpSpPr>
      <p:grpSpPr>
        <a:xfrm>
          <a:off x="0" y="0"/>
          <a:ext cx="0" cy="0"/>
          <a:chOff x="0" y="0"/>
          <a:chExt cx="0" cy="0"/>
        </a:xfrm>
      </p:grpSpPr>
      <p:sp>
        <p:nvSpPr>
          <p:cNvPr id="137" name="Google Shape;137;p22"/>
          <p:cNvSpPr txBox="1">
            <a:spLocks noGrp="1"/>
          </p:cNvSpPr>
          <p:nvPr>
            <p:ph type="body" idx="1"/>
          </p:nvPr>
        </p:nvSpPr>
        <p:spPr>
          <a:xfrm>
            <a:off x="571499" y="1079525"/>
            <a:ext cx="67182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b="0">
                <a:solidFill>
                  <a:schemeClr val="accent2"/>
                </a:solidFill>
                <a:latin typeface="Arial"/>
                <a:ea typeface="Arial"/>
                <a:cs typeface="Arial"/>
                <a:sym typeface="Arial"/>
              </a:defRPr>
            </a:lvl1pPr>
            <a:lvl2pPr marL="914400" lvl="1" indent="-228600" rtl="0">
              <a:spcBef>
                <a:spcPts val="0"/>
              </a:spcBef>
              <a:spcAft>
                <a:spcPts val="0"/>
              </a:spcAft>
              <a:buClr>
                <a:schemeClr val="accent2"/>
              </a:buClr>
              <a:buSzPts val="1800"/>
              <a:buFont typeface="Arial"/>
              <a:buNone/>
              <a:defRPr sz="2000" b="1">
                <a:solidFill>
                  <a:schemeClr val="accent2"/>
                </a:solidFill>
              </a:defRPr>
            </a:lvl2pPr>
            <a:lvl3pPr marL="1371600" lvl="2" indent="-228600" rtl="0">
              <a:spcBef>
                <a:spcPts val="300"/>
              </a:spcBef>
              <a:spcAft>
                <a:spcPts val="0"/>
              </a:spcAft>
              <a:buClr>
                <a:schemeClr val="accent2"/>
              </a:buClr>
              <a:buSzPts val="1400"/>
              <a:buFont typeface="Arial"/>
              <a:buNone/>
              <a:defRPr sz="1900" b="1">
                <a:solidFill>
                  <a:schemeClr val="accent2"/>
                </a:solidFill>
              </a:defRPr>
            </a:lvl3pPr>
            <a:lvl4pPr marL="1828800" lvl="3" indent="-228600" rtl="0">
              <a:spcBef>
                <a:spcPts val="600"/>
              </a:spcBef>
              <a:spcAft>
                <a:spcPts val="0"/>
              </a:spcAft>
              <a:buClr>
                <a:schemeClr val="accent2"/>
              </a:buClr>
              <a:buSzPts val="1400"/>
              <a:buFont typeface="Arial"/>
              <a:buNone/>
              <a:defRPr sz="1600" b="1">
                <a:solidFill>
                  <a:schemeClr val="accent2"/>
                </a:solidFill>
              </a:defRPr>
            </a:lvl4pPr>
            <a:lvl5pPr marL="2286000" lvl="4" indent="-228600" rtl="0">
              <a:spcBef>
                <a:spcPts val="600"/>
              </a:spcBef>
              <a:spcAft>
                <a:spcPts val="0"/>
              </a:spcAft>
              <a:buClr>
                <a:schemeClr val="accent2"/>
              </a:buClr>
              <a:buSzPts val="1400"/>
              <a:buFont typeface="Arial"/>
              <a:buNone/>
              <a:defRPr sz="1600" b="1">
                <a:solidFill>
                  <a:schemeClr val="accent2"/>
                </a:solidFill>
              </a:defRPr>
            </a:lvl5pPr>
            <a:lvl6pPr marL="2743200" lvl="5" indent="-228600" rtl="0">
              <a:spcBef>
                <a:spcPts val="600"/>
              </a:spcBef>
              <a:spcAft>
                <a:spcPts val="0"/>
              </a:spcAft>
              <a:buClr>
                <a:schemeClr val="accent2"/>
              </a:buClr>
              <a:buSzPts val="1400"/>
              <a:buFont typeface="Arial"/>
              <a:buNone/>
              <a:defRPr sz="1600" b="1">
                <a:solidFill>
                  <a:schemeClr val="accent2"/>
                </a:solidFill>
              </a:defRPr>
            </a:lvl6pPr>
            <a:lvl7pPr marL="3200400" lvl="6" indent="-228600" rtl="0">
              <a:spcBef>
                <a:spcPts val="0"/>
              </a:spcBef>
              <a:spcAft>
                <a:spcPts val="0"/>
              </a:spcAft>
              <a:buClr>
                <a:schemeClr val="accent2"/>
              </a:buClr>
              <a:buSzPts val="1400"/>
              <a:buFont typeface="Arial"/>
              <a:buNone/>
              <a:defRPr sz="1600" b="1">
                <a:solidFill>
                  <a:schemeClr val="accent2"/>
                </a:solidFill>
              </a:defRPr>
            </a:lvl7pPr>
            <a:lvl8pPr marL="3657600" lvl="7" indent="-228600" rtl="0">
              <a:spcBef>
                <a:spcPts val="0"/>
              </a:spcBef>
              <a:spcAft>
                <a:spcPts val="0"/>
              </a:spcAft>
              <a:buClr>
                <a:schemeClr val="accent2"/>
              </a:buClr>
              <a:buSzPts val="1400"/>
              <a:buFont typeface="Arial"/>
              <a:buNone/>
              <a:defRPr sz="1600" b="1">
                <a:solidFill>
                  <a:schemeClr val="accent2"/>
                </a:solidFill>
              </a:defRPr>
            </a:lvl8pPr>
            <a:lvl9pPr marL="4114800" lvl="8" indent="-228600" rtl="0">
              <a:spcBef>
                <a:spcPts val="0"/>
              </a:spcBef>
              <a:spcAft>
                <a:spcPts val="0"/>
              </a:spcAft>
              <a:buClr>
                <a:schemeClr val="accent2"/>
              </a:buClr>
              <a:buSzPts val="1400"/>
              <a:buFont typeface="Arial"/>
              <a:buNone/>
              <a:defRPr sz="1600" b="1">
                <a:solidFill>
                  <a:schemeClr val="accent2"/>
                </a:solidFill>
              </a:defRPr>
            </a:lvl9pPr>
          </a:lstStyle>
          <a:p>
            <a:endParaRPr/>
          </a:p>
        </p:txBody>
      </p:sp>
      <p:sp>
        <p:nvSpPr>
          <p:cNvPr id="138" name="Google Shape;138;p22"/>
          <p:cNvSpPr txBox="1">
            <a:spLocks noGrp="1"/>
          </p:cNvSpPr>
          <p:nvPr>
            <p:ph type="title"/>
          </p:nvPr>
        </p:nvSpPr>
        <p:spPr>
          <a:xfrm>
            <a:off x="571500" y="132841"/>
            <a:ext cx="67212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solidFill>
                  <a:schemeClr val="accent1"/>
                </a:solidFill>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39" name="Google Shape;139;p22"/>
          <p:cNvSpPr txBox="1">
            <a:spLocks noGrp="1"/>
          </p:cNvSpPr>
          <p:nvPr>
            <p:ph type="body" idx="2"/>
          </p:nvPr>
        </p:nvSpPr>
        <p:spPr>
          <a:xfrm>
            <a:off x="571500" y="1689276"/>
            <a:ext cx="6714000" cy="2589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399"/>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spcBef>
                <a:spcPts val="300"/>
              </a:spcBef>
              <a:spcAft>
                <a:spcPts val="0"/>
              </a:spcAft>
              <a:buClr>
                <a:srgbClr val="5B5B5B"/>
              </a:buClr>
              <a:buSzPts val="1400"/>
              <a:buChar char="•"/>
              <a:defRPr>
                <a:solidFill>
                  <a:srgbClr val="5B5B5B"/>
                </a:solidFill>
              </a:defRPr>
            </a:lvl3pPr>
            <a:lvl4pPr marL="1828800" lvl="3" indent="-317500" rtl="0">
              <a:spcBef>
                <a:spcPts val="600"/>
              </a:spcBef>
              <a:spcAft>
                <a:spcPts val="0"/>
              </a:spcAft>
              <a:buClr>
                <a:srgbClr val="5B5B5B"/>
              </a:buClr>
              <a:buSzPts val="1400"/>
              <a:buChar char="•"/>
              <a:defRPr>
                <a:solidFill>
                  <a:srgbClr val="5B5B5B"/>
                </a:solidFill>
              </a:defRPr>
            </a:lvl4pPr>
            <a:lvl5pPr marL="2286000" lvl="4" indent="-228600" rtl="0">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40" name="Google Shape;140;p22"/>
          <p:cNvSpPr txBox="1">
            <a:spLocks noGrp="1"/>
          </p:cNvSpPr>
          <p:nvPr>
            <p:ph type="ftr" idx="11"/>
          </p:nvPr>
        </p:nvSpPr>
        <p:spPr>
          <a:xfrm>
            <a:off x="577850" y="6498167"/>
            <a:ext cx="10587000" cy="181200"/>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2"/>
              </a:buClr>
              <a:buSzPts val="1400"/>
              <a:buFont typeface="Arial"/>
              <a:buNone/>
              <a:defRPr sz="1100" b="0" i="0" u="none" strike="noStrike" cap="none">
                <a:solidFill>
                  <a:schemeClr val="accent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1" marR="0" lvl="2" indent="-1256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5"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7"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8" marR="0" lvl="7" indent="-1221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141" name="Google Shape;141;p22"/>
          <p:cNvSpPr/>
          <p:nvPr/>
        </p:nvSpPr>
        <p:spPr>
          <a:xfrm>
            <a:off x="7857550" y="-1500"/>
            <a:ext cx="4331400" cy="6858000"/>
          </a:xfrm>
          <a:prstGeom prst="rect">
            <a:avLst/>
          </a:prstGeom>
          <a:solidFill>
            <a:srgbClr val="B7B7B7"/>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400">
                <a:solidFill>
                  <a:srgbClr val="FFFFFF"/>
                </a:solidFill>
              </a:rPr>
              <a:t>Crop Your Image To </a:t>
            </a:r>
            <a:br>
              <a:rPr lang="en-US" sz="2400">
                <a:solidFill>
                  <a:srgbClr val="FFFFFF"/>
                </a:solidFill>
              </a:rPr>
            </a:br>
            <a:r>
              <a:rPr lang="en-US" sz="2400">
                <a:solidFill>
                  <a:srgbClr val="FFFFFF"/>
                </a:solidFill>
              </a:rPr>
              <a:t>this Space For A Photo slide</a:t>
            </a:r>
            <a:endParaRPr sz="2400">
              <a:solidFill>
                <a:srgbClr val="FFFFFF"/>
              </a:solidFill>
            </a:endParaRPr>
          </a:p>
          <a:p>
            <a:pPr marL="0" lvl="0" indent="0" algn="ctr" rtl="0">
              <a:spcBef>
                <a:spcPts val="0"/>
              </a:spcBef>
              <a:spcAft>
                <a:spcPts val="0"/>
              </a:spcAft>
              <a:buNone/>
            </a:pPr>
            <a:endParaRPr sz="2400">
              <a:solidFill>
                <a:srgbClr val="FFFFFF"/>
              </a:solidFill>
            </a:endParaRPr>
          </a:p>
          <a:p>
            <a:pPr marL="0" lvl="0" indent="0" algn="ctr" rtl="0">
              <a:spcBef>
                <a:spcPts val="0"/>
              </a:spcBef>
              <a:spcAft>
                <a:spcPts val="0"/>
              </a:spcAft>
              <a:buNone/>
            </a:pPr>
            <a:r>
              <a:rPr lang="en-US" sz="2400">
                <a:solidFill>
                  <a:srgbClr val="FFFFFF"/>
                </a:solidFill>
              </a:rPr>
              <a:t>Or place a shape the color of your Product Cloud</a:t>
            </a:r>
            <a:endParaRPr sz="2400">
              <a:solidFill>
                <a:srgbClr val="FFFFFF"/>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R - Segue_Slide_Blue Mountain">
  <p:cSld name="Segue_slide_4">
    <p:bg>
      <p:bgPr>
        <a:solidFill>
          <a:srgbClr val="178BD1"/>
        </a:solidFill>
        <a:effectLst/>
      </p:bgPr>
    </p:bg>
    <p:spTree>
      <p:nvGrpSpPr>
        <p:cNvPr id="1" name="Shape 142"/>
        <p:cNvGrpSpPr/>
        <p:nvPr/>
      </p:nvGrpSpPr>
      <p:grpSpPr>
        <a:xfrm>
          <a:off x="0" y="0"/>
          <a:ext cx="0" cy="0"/>
          <a:chOff x="0" y="0"/>
          <a:chExt cx="0" cy="0"/>
        </a:xfrm>
      </p:grpSpPr>
      <p:sp>
        <p:nvSpPr>
          <p:cNvPr id="143" name="Google Shape;143;p23"/>
          <p:cNvSpPr txBox="1">
            <a:spLocks noGrp="1"/>
          </p:cNvSpPr>
          <p:nvPr>
            <p:ph type="ctrTitle"/>
          </p:nvPr>
        </p:nvSpPr>
        <p:spPr>
          <a:xfrm>
            <a:off x="4131625" y="1926275"/>
            <a:ext cx="6760500" cy="19941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Clr>
                <a:schemeClr val="lt1"/>
              </a:buClr>
              <a:buSzPts val="4800"/>
              <a:buNone/>
              <a:defRPr sz="4800" b="0" i="0" u="none" strike="noStrike" cap="none">
                <a:solidFill>
                  <a:schemeClr val="lt1"/>
                </a:solidFil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a:p>
        </p:txBody>
      </p:sp>
      <p:sp>
        <p:nvSpPr>
          <p:cNvPr id="144" name="Google Shape;144;p23"/>
          <p:cNvSpPr txBox="1">
            <a:spLocks noGrp="1"/>
          </p:cNvSpPr>
          <p:nvPr>
            <p:ph type="body" idx="1"/>
          </p:nvPr>
        </p:nvSpPr>
        <p:spPr>
          <a:xfrm>
            <a:off x="554972" y="3850525"/>
            <a:ext cx="10420200" cy="7158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FFFFFF"/>
              </a:buClr>
              <a:buSzPts val="2000"/>
              <a:buFont typeface="Arial"/>
              <a:buNone/>
              <a:defRPr sz="2400" b="0">
                <a:solidFill>
                  <a:srgbClr val="FFFFFF"/>
                </a:solidFill>
                <a:latin typeface="Arial"/>
                <a:ea typeface="Arial"/>
                <a:cs typeface="Arial"/>
                <a:sym typeface="Arial"/>
              </a:defRPr>
            </a:lvl1pPr>
            <a:lvl2pPr marL="914400" lvl="1" indent="-228600" rtl="0">
              <a:spcBef>
                <a:spcPts val="0"/>
              </a:spcBef>
              <a:spcAft>
                <a:spcPts val="0"/>
              </a:spcAft>
              <a:buSzPts val="1800"/>
              <a:buFont typeface="Arial"/>
              <a:buNone/>
              <a:defRPr sz="2000" b="1"/>
            </a:lvl2pPr>
            <a:lvl3pPr marL="1371600" lvl="2" indent="-228600" rtl="0">
              <a:spcBef>
                <a:spcPts val="300"/>
              </a:spcBef>
              <a:spcAft>
                <a:spcPts val="0"/>
              </a:spcAft>
              <a:buSzPts val="1400"/>
              <a:buFont typeface="Arial"/>
              <a:buNone/>
              <a:defRPr sz="1900" b="1"/>
            </a:lvl3pPr>
            <a:lvl4pPr marL="1828800" lvl="3" indent="-228600" rtl="0">
              <a:spcBef>
                <a:spcPts val="600"/>
              </a:spcBef>
              <a:spcAft>
                <a:spcPts val="0"/>
              </a:spcAft>
              <a:buSzPts val="1400"/>
              <a:buFont typeface="Arial"/>
              <a:buNone/>
              <a:defRPr sz="1600" b="1"/>
            </a:lvl4pPr>
            <a:lvl5pPr marL="2286000" lvl="4" indent="-228600" rtl="0">
              <a:spcBef>
                <a:spcPts val="600"/>
              </a:spcBef>
              <a:spcAft>
                <a:spcPts val="0"/>
              </a:spcAft>
              <a:buSzPts val="1400"/>
              <a:buFont typeface="Arial"/>
              <a:buNone/>
              <a:defRPr sz="1600" b="1"/>
            </a:lvl5pPr>
            <a:lvl6pPr marL="2743200" lvl="5" indent="-228600" rtl="0">
              <a:spcBef>
                <a:spcPts val="600"/>
              </a:spcBef>
              <a:spcAft>
                <a:spcPts val="0"/>
              </a:spcAft>
              <a:buSzPts val="1400"/>
              <a:buFont typeface="Arial"/>
              <a:buNone/>
              <a:defRPr sz="1600" b="1"/>
            </a:lvl6pPr>
            <a:lvl7pPr marL="3200400" lvl="6" indent="-228600" rtl="0">
              <a:spcBef>
                <a:spcPts val="0"/>
              </a:spcBef>
              <a:spcAft>
                <a:spcPts val="0"/>
              </a:spcAft>
              <a:buSzPts val="1400"/>
              <a:buFont typeface="Arial"/>
              <a:buNone/>
              <a:defRPr sz="1600" b="1"/>
            </a:lvl7pPr>
            <a:lvl8pPr marL="3657600" lvl="7" indent="-228600" rtl="0">
              <a:spcBef>
                <a:spcPts val="0"/>
              </a:spcBef>
              <a:spcAft>
                <a:spcPts val="0"/>
              </a:spcAft>
              <a:buSzPts val="1400"/>
              <a:buFont typeface="Arial"/>
              <a:buNone/>
              <a:defRPr sz="1600" b="1"/>
            </a:lvl8pPr>
            <a:lvl9pPr marL="4114800" lvl="8" indent="-228600" rtl="0">
              <a:spcBef>
                <a:spcPts val="0"/>
              </a:spcBef>
              <a:spcAft>
                <a:spcPts val="0"/>
              </a:spcAft>
              <a:buSzPts val="1400"/>
              <a:buFont typeface="Arial"/>
              <a:buNone/>
              <a:defRPr sz="1600" b="1"/>
            </a:lvl9pPr>
          </a:lstStyle>
          <a:p>
            <a:endParaRPr/>
          </a:p>
        </p:txBody>
      </p:sp>
      <p:sp>
        <p:nvSpPr>
          <p:cNvPr id="145" name="Google Shape;145;p23"/>
          <p:cNvSpPr txBox="1">
            <a:spLocks noGrp="1"/>
          </p:cNvSpPr>
          <p:nvPr>
            <p:ph type="body" idx="2"/>
          </p:nvPr>
        </p:nvSpPr>
        <p:spPr>
          <a:xfrm>
            <a:off x="4123523" y="3862863"/>
            <a:ext cx="7470300" cy="7158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Clr>
                <a:srgbClr val="7F7F7F"/>
              </a:buClr>
              <a:buSzPts val="2000"/>
              <a:buFont typeface="Arial"/>
              <a:buNone/>
              <a:defRPr sz="2400" b="0" i="0" u="none" strike="noStrike" cap="none">
                <a:solidFill>
                  <a:schemeClr val="lt1"/>
                </a:solidFill>
                <a:latin typeface="Arial"/>
                <a:ea typeface="Arial"/>
                <a:cs typeface="Arial"/>
                <a:sym typeface="Arial"/>
              </a:defRPr>
            </a:lvl1pPr>
            <a:lvl2pPr marL="914400" marR="0" lvl="1" indent="-228600" algn="l" rtl="0">
              <a:spcBef>
                <a:spcPts val="200"/>
              </a:spcBef>
              <a:spcAft>
                <a:spcPts val="0"/>
              </a:spcAft>
              <a:buClr>
                <a:schemeClr val="accent2"/>
              </a:buClr>
              <a:buSzPts val="1800"/>
              <a:buFont typeface="Arial"/>
              <a:buNone/>
              <a:defRPr sz="2000" b="1" i="0" u="none" strike="noStrike" cap="none">
                <a:solidFill>
                  <a:schemeClr val="accent2"/>
                </a:solidFill>
                <a:latin typeface="Arial"/>
                <a:ea typeface="Arial"/>
                <a:cs typeface="Arial"/>
                <a:sym typeface="Arial"/>
              </a:defRPr>
            </a:lvl2pPr>
            <a:lvl3pPr marL="1371600" marR="0" lvl="2" indent="-228600" algn="l" rtl="0">
              <a:spcBef>
                <a:spcPts val="600"/>
              </a:spcBef>
              <a:spcAft>
                <a:spcPts val="0"/>
              </a:spcAft>
              <a:buClr>
                <a:schemeClr val="accent2"/>
              </a:buClr>
              <a:buSzPts val="1400"/>
              <a:buFont typeface="Arial"/>
              <a:buNone/>
              <a:defRPr sz="1800" b="1" i="0" u="none" strike="noStrike" cap="none">
                <a:solidFill>
                  <a:schemeClr val="accent2"/>
                </a:solidFill>
                <a:latin typeface="Arial"/>
                <a:ea typeface="Arial"/>
                <a:cs typeface="Arial"/>
                <a:sym typeface="Arial"/>
              </a:defRPr>
            </a:lvl3pPr>
            <a:lvl4pPr marL="1828800" marR="0" lvl="3" indent="-228600" algn="l" rtl="0">
              <a:spcBef>
                <a:spcPts val="600"/>
              </a:spcBef>
              <a:spcAft>
                <a:spcPts val="0"/>
              </a:spcAft>
              <a:buClr>
                <a:schemeClr val="accent2"/>
              </a:buClr>
              <a:buSzPts val="1400"/>
              <a:buFont typeface="Arial"/>
              <a:buNone/>
              <a:defRPr sz="16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Clr>
                <a:srgbClr val="7F7F7F"/>
              </a:buClr>
              <a:buSzPts val="1400"/>
              <a:buFont typeface="Arial"/>
              <a:buNone/>
              <a:defRPr sz="1600" b="1" i="0" u="none" strike="noStrike" cap="none">
                <a:solidFill>
                  <a:srgbClr val="5C656A"/>
                </a:solidFill>
                <a:latin typeface="Arial"/>
                <a:ea typeface="Arial"/>
                <a:cs typeface="Arial"/>
                <a:sym typeface="Arial"/>
              </a:defRPr>
            </a:lvl5pPr>
            <a:lvl6pPr marL="2743200" marR="0" lvl="5" indent="-228600" algn="l" rtl="0">
              <a:spcBef>
                <a:spcPts val="600"/>
              </a:spcBef>
              <a:spcAft>
                <a:spcPts val="0"/>
              </a:spcAft>
              <a:buClr>
                <a:schemeClr val="dk1"/>
              </a:buClr>
              <a:buSzPts val="1400"/>
              <a:buFont typeface="Arial"/>
              <a:buNone/>
              <a:defRPr sz="1600" b="1" i="0" u="none" strike="noStrike" cap="none">
                <a:solidFill>
                  <a:schemeClr val="dk1"/>
                </a:solidFill>
                <a:latin typeface="Arial"/>
                <a:ea typeface="Arial"/>
                <a:cs typeface="Arial"/>
                <a:sym typeface="Arial"/>
              </a:defRPr>
            </a:lvl6pPr>
            <a:lvl7pPr marL="3200400" marR="0" lvl="6" indent="-228600" algn="l" rtl="0">
              <a:spcBef>
                <a:spcPts val="320"/>
              </a:spcBef>
              <a:spcAft>
                <a:spcPts val="0"/>
              </a:spcAft>
              <a:buClr>
                <a:schemeClr val="dk1"/>
              </a:buClr>
              <a:buSzPts val="1400"/>
              <a:buFont typeface="Arial"/>
              <a:buNone/>
              <a:defRPr sz="1600" b="1" i="0" u="none" strike="noStrike" cap="none">
                <a:solidFill>
                  <a:schemeClr val="dk1"/>
                </a:solidFill>
                <a:latin typeface="Arial"/>
                <a:ea typeface="Arial"/>
                <a:cs typeface="Arial"/>
                <a:sym typeface="Arial"/>
              </a:defRPr>
            </a:lvl7pPr>
            <a:lvl8pPr marL="3657600" marR="0" lvl="7" indent="-228600" algn="l" rtl="0">
              <a:spcBef>
                <a:spcPts val="320"/>
              </a:spcBef>
              <a:spcAft>
                <a:spcPts val="0"/>
              </a:spcAft>
              <a:buClr>
                <a:schemeClr val="dk1"/>
              </a:buClr>
              <a:buSzPts val="1400"/>
              <a:buFont typeface="Arial"/>
              <a:buNone/>
              <a:defRPr sz="1600" b="1" i="0" u="none" strike="noStrike" cap="none">
                <a:solidFill>
                  <a:schemeClr val="dk1"/>
                </a:solidFill>
                <a:latin typeface="Arial"/>
                <a:ea typeface="Arial"/>
                <a:cs typeface="Arial"/>
                <a:sym typeface="Arial"/>
              </a:defRPr>
            </a:lvl8pPr>
            <a:lvl9pPr marL="4114800" marR="0" lvl="8" indent="-228600" algn="l" rtl="0">
              <a:spcBef>
                <a:spcPts val="320"/>
              </a:spcBef>
              <a:spcAft>
                <a:spcPts val="0"/>
              </a:spcAft>
              <a:buClr>
                <a:schemeClr val="dk1"/>
              </a:buClr>
              <a:buSzPts val="1400"/>
              <a:buFont typeface="Arial"/>
              <a:buNone/>
              <a:defRPr sz="1600" b="1" i="0" u="none" strike="noStrike" cap="none">
                <a:solidFill>
                  <a:schemeClr val="dk1"/>
                </a:solidFill>
                <a:latin typeface="Arial"/>
                <a:ea typeface="Arial"/>
                <a:cs typeface="Arial"/>
                <a:sym typeface="Arial"/>
              </a:defRPr>
            </a:lvl9pPr>
          </a:lstStyle>
          <a:p>
            <a:endParaRPr/>
          </a:p>
        </p:txBody>
      </p:sp>
      <p:sp>
        <p:nvSpPr>
          <p:cNvPr id="146" name="Google Shape;146;p23"/>
          <p:cNvSpPr/>
          <p:nvPr/>
        </p:nvSpPr>
        <p:spPr>
          <a:xfrm>
            <a:off x="10198651" y="-567871"/>
            <a:ext cx="2872200" cy="1992600"/>
          </a:xfrm>
          <a:custGeom>
            <a:avLst/>
            <a:gdLst/>
            <a:ahLst/>
            <a:cxnLst/>
            <a:rect l="l" t="t" r="r" b="b"/>
            <a:pathLst>
              <a:path w="120000" h="120000" extrusionOk="0">
                <a:moveTo>
                  <a:pt x="49950" y="13094"/>
                </a:moveTo>
                <a:cubicBezTo>
                  <a:pt x="53822" y="7327"/>
                  <a:pt x="59205" y="3766"/>
                  <a:pt x="65155" y="3766"/>
                </a:cubicBezTo>
                <a:cubicBezTo>
                  <a:pt x="73083" y="3766"/>
                  <a:pt x="79983" y="10077"/>
                  <a:pt x="83672" y="19433"/>
                </a:cubicBezTo>
                <a:cubicBezTo>
                  <a:pt x="86866" y="17394"/>
                  <a:pt x="90411" y="16266"/>
                  <a:pt x="94133" y="16266"/>
                </a:cubicBezTo>
                <a:cubicBezTo>
                  <a:pt x="108422" y="16266"/>
                  <a:pt x="120000" y="32955"/>
                  <a:pt x="120000" y="53544"/>
                </a:cubicBezTo>
                <a:cubicBezTo>
                  <a:pt x="120000" y="74127"/>
                  <a:pt x="108422" y="90811"/>
                  <a:pt x="94133" y="90811"/>
                </a:cubicBezTo>
                <a:cubicBezTo>
                  <a:pt x="92383" y="90811"/>
                  <a:pt x="90688" y="90555"/>
                  <a:pt x="89033" y="90088"/>
                </a:cubicBezTo>
                <a:cubicBezTo>
                  <a:pt x="85783" y="98344"/>
                  <a:pt x="79616" y="103933"/>
                  <a:pt x="72527" y="103933"/>
                </a:cubicBezTo>
                <a:cubicBezTo>
                  <a:pt x="69555" y="103933"/>
                  <a:pt x="66744" y="102961"/>
                  <a:pt x="64244" y="101211"/>
                </a:cubicBezTo>
                <a:cubicBezTo>
                  <a:pt x="60966" y="112272"/>
                  <a:pt x="53322" y="120000"/>
                  <a:pt x="44394" y="120000"/>
                </a:cubicBezTo>
                <a:cubicBezTo>
                  <a:pt x="35100" y="120000"/>
                  <a:pt x="27194" y="111588"/>
                  <a:pt x="24155" y="99816"/>
                </a:cubicBezTo>
                <a:cubicBezTo>
                  <a:pt x="22822" y="100222"/>
                  <a:pt x="21444" y="100444"/>
                  <a:pt x="20033" y="100444"/>
                </a:cubicBezTo>
                <a:cubicBezTo>
                  <a:pt x="8972" y="100444"/>
                  <a:pt x="0" y="87488"/>
                  <a:pt x="0" y="71522"/>
                </a:cubicBezTo>
                <a:cubicBezTo>
                  <a:pt x="0" y="60822"/>
                  <a:pt x="4027" y="51494"/>
                  <a:pt x="10005" y="46483"/>
                </a:cubicBezTo>
                <a:cubicBezTo>
                  <a:pt x="8761" y="42438"/>
                  <a:pt x="8083" y="37950"/>
                  <a:pt x="8083" y="33255"/>
                </a:cubicBezTo>
                <a:cubicBezTo>
                  <a:pt x="8083" y="14888"/>
                  <a:pt x="18511" y="0"/>
                  <a:pt x="31383" y="0"/>
                </a:cubicBezTo>
                <a:cubicBezTo>
                  <a:pt x="38966" y="0"/>
                  <a:pt x="45683" y="5138"/>
                  <a:pt x="49950" y="13094"/>
                </a:cubicBezTo>
              </a:path>
            </a:pathLst>
          </a:custGeom>
          <a:solidFill>
            <a:srgbClr val="FFFFFF"/>
          </a:solidFill>
          <a:ln>
            <a:noFill/>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None/>
            </a:pPr>
            <a:endParaRPr sz="900">
              <a:solidFill>
                <a:schemeClr val="dk1"/>
              </a:solidFill>
              <a:latin typeface="Arial"/>
              <a:ea typeface="Arial"/>
              <a:cs typeface="Arial"/>
              <a:sym typeface="Arial"/>
            </a:endParaRPr>
          </a:p>
        </p:txBody>
      </p:sp>
      <p:pic>
        <p:nvPicPr>
          <p:cNvPr id="147" name="Google Shape;147;p23"/>
          <p:cNvPicPr preferRelativeResize="0"/>
          <p:nvPr/>
        </p:nvPicPr>
        <p:blipFill rotWithShape="1">
          <a:blip r:embed="rId2">
            <a:alphaModFix/>
          </a:blip>
          <a:srcRect/>
          <a:stretch/>
        </p:blipFill>
        <p:spPr>
          <a:xfrm>
            <a:off x="11008523" y="537373"/>
            <a:ext cx="661500" cy="463200"/>
          </a:xfrm>
          <a:prstGeom prst="rect">
            <a:avLst/>
          </a:prstGeom>
          <a:noFill/>
          <a:ln>
            <a:noFill/>
          </a:ln>
        </p:spPr>
      </p:pic>
      <p:grpSp>
        <p:nvGrpSpPr>
          <p:cNvPr id="148" name="Google Shape;148;p23"/>
          <p:cNvGrpSpPr/>
          <p:nvPr/>
        </p:nvGrpSpPr>
        <p:grpSpPr>
          <a:xfrm>
            <a:off x="-4178923" y="1354534"/>
            <a:ext cx="9390072" cy="5503500"/>
            <a:chOff x="0" y="0"/>
            <a:chExt cx="18783900" cy="11007000"/>
          </a:xfrm>
        </p:grpSpPr>
        <p:sp>
          <p:nvSpPr>
            <p:cNvPr id="149" name="Google Shape;149;p23"/>
            <p:cNvSpPr/>
            <p:nvPr/>
          </p:nvSpPr>
          <p:spPr>
            <a:xfrm>
              <a:off x="0" y="0"/>
              <a:ext cx="18783900" cy="11007000"/>
            </a:xfrm>
            <a:custGeom>
              <a:avLst/>
              <a:gdLst/>
              <a:ahLst/>
              <a:cxnLst/>
              <a:rect l="l" t="t" r="r" b="b"/>
              <a:pathLst>
                <a:path w="120000" h="120000" extrusionOk="0">
                  <a:moveTo>
                    <a:pt x="0" y="120000"/>
                  </a:moveTo>
                  <a:lnTo>
                    <a:pt x="5766" y="89577"/>
                  </a:lnTo>
                  <a:lnTo>
                    <a:pt x="10744" y="92261"/>
                  </a:lnTo>
                  <a:lnTo>
                    <a:pt x="12838" y="83766"/>
                  </a:lnTo>
                  <a:lnTo>
                    <a:pt x="15166" y="83766"/>
                  </a:lnTo>
                  <a:lnTo>
                    <a:pt x="23594" y="53350"/>
                  </a:lnTo>
                  <a:lnTo>
                    <a:pt x="42872" y="37177"/>
                  </a:lnTo>
                  <a:lnTo>
                    <a:pt x="62005" y="583"/>
                  </a:lnTo>
                  <a:lnTo>
                    <a:pt x="69961" y="3311"/>
                  </a:lnTo>
                  <a:lnTo>
                    <a:pt x="72627" y="0"/>
                  </a:lnTo>
                  <a:lnTo>
                    <a:pt x="78077" y="18488"/>
                  </a:lnTo>
                  <a:lnTo>
                    <a:pt x="87788" y="59666"/>
                  </a:lnTo>
                  <a:lnTo>
                    <a:pt x="92927" y="55605"/>
                  </a:lnTo>
                  <a:lnTo>
                    <a:pt x="102705" y="83322"/>
                  </a:lnTo>
                  <a:lnTo>
                    <a:pt x="106900" y="84511"/>
                  </a:lnTo>
                  <a:lnTo>
                    <a:pt x="120000" y="120000"/>
                  </a:lnTo>
                  <a:cubicBezTo>
                    <a:pt x="120000" y="120000"/>
                    <a:pt x="0" y="120000"/>
                    <a:pt x="0" y="120000"/>
                  </a:cubicBezTo>
                  <a:close/>
                </a:path>
              </a:pathLst>
            </a:custGeom>
            <a:gradFill>
              <a:gsLst>
                <a:gs pos="0">
                  <a:srgbClr val="00B2A9"/>
                </a:gs>
                <a:gs pos="61890">
                  <a:srgbClr val="00A59C"/>
                </a:gs>
                <a:gs pos="100000">
                  <a:srgbClr val="009790"/>
                </a:gs>
              </a:gsLst>
              <a:lin ang="5400012" scaled="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pic>
          <p:nvPicPr>
            <p:cNvPr id="150" name="Google Shape;150;p23"/>
            <p:cNvPicPr preferRelativeResize="0"/>
            <p:nvPr/>
          </p:nvPicPr>
          <p:blipFill rotWithShape="1">
            <a:blip r:embed="rId3">
              <a:alphaModFix amt="18400"/>
            </a:blip>
            <a:srcRect l="16128" t="1550" r="56760" b="1550"/>
            <a:stretch/>
          </p:blipFill>
          <p:spPr>
            <a:xfrm>
              <a:off x="0" y="0"/>
              <a:ext cx="18783600" cy="11007000"/>
            </a:xfrm>
            <a:custGeom>
              <a:avLst/>
              <a:gdLst/>
              <a:ahLst/>
              <a:cxnLst/>
              <a:rect l="l" t="t" r="r" b="b"/>
              <a:pathLst>
                <a:path w="120000" h="120000" extrusionOk="0">
                  <a:moveTo>
                    <a:pt x="72627" y="0"/>
                  </a:moveTo>
                  <a:lnTo>
                    <a:pt x="69955" y="3311"/>
                  </a:lnTo>
                  <a:lnTo>
                    <a:pt x="62005" y="583"/>
                  </a:lnTo>
                  <a:lnTo>
                    <a:pt x="42866" y="37177"/>
                  </a:lnTo>
                  <a:lnTo>
                    <a:pt x="23594" y="53350"/>
                  </a:lnTo>
                  <a:lnTo>
                    <a:pt x="15166" y="83766"/>
                  </a:lnTo>
                  <a:lnTo>
                    <a:pt x="12838" y="83766"/>
                  </a:lnTo>
                  <a:lnTo>
                    <a:pt x="10744" y="92261"/>
                  </a:lnTo>
                  <a:lnTo>
                    <a:pt x="5761" y="89577"/>
                  </a:lnTo>
                  <a:lnTo>
                    <a:pt x="0" y="120000"/>
                  </a:lnTo>
                  <a:cubicBezTo>
                    <a:pt x="0" y="120000"/>
                    <a:pt x="120000" y="120000"/>
                    <a:pt x="120000" y="120000"/>
                  </a:cubicBezTo>
                  <a:lnTo>
                    <a:pt x="106900" y="84511"/>
                  </a:lnTo>
                  <a:lnTo>
                    <a:pt x="102705" y="83322"/>
                  </a:lnTo>
                  <a:lnTo>
                    <a:pt x="92927" y="55605"/>
                  </a:lnTo>
                  <a:lnTo>
                    <a:pt x="87788" y="59666"/>
                  </a:lnTo>
                  <a:lnTo>
                    <a:pt x="78077" y="18488"/>
                  </a:lnTo>
                  <a:lnTo>
                    <a:pt x="72627" y="0"/>
                  </a:lnTo>
                  <a:close/>
                </a:path>
              </a:pathLst>
            </a:custGeom>
            <a:noFill/>
            <a:ln>
              <a:noFill/>
            </a:ln>
          </p:spPr>
        </p:pic>
        <p:sp>
          <p:nvSpPr>
            <p:cNvPr id="151" name="Google Shape;151;p23"/>
            <p:cNvSpPr/>
            <p:nvPr/>
          </p:nvSpPr>
          <p:spPr>
            <a:xfrm>
              <a:off x="6718541" y="45704"/>
              <a:ext cx="3063900" cy="3356700"/>
            </a:xfrm>
            <a:custGeom>
              <a:avLst/>
              <a:gdLst/>
              <a:ahLst/>
              <a:cxnLst/>
              <a:rect l="l" t="t" r="r" b="b"/>
              <a:pathLst>
                <a:path w="120000" h="120000" extrusionOk="0">
                  <a:moveTo>
                    <a:pt x="117305" y="0"/>
                  </a:moveTo>
                  <a:lnTo>
                    <a:pt x="120000" y="70483"/>
                  </a:lnTo>
                  <a:lnTo>
                    <a:pt x="0" y="120000"/>
                  </a:lnTo>
                  <a:cubicBezTo>
                    <a:pt x="0" y="120000"/>
                    <a:pt x="117305" y="0"/>
                    <a:pt x="117305" y="0"/>
                  </a:cubicBezTo>
                  <a:close/>
                </a:path>
              </a:pathLst>
            </a:custGeom>
            <a:gradFill>
              <a:gsLst>
                <a:gs pos="0">
                  <a:srgbClr val="009790"/>
                </a:gs>
                <a:gs pos="38110">
                  <a:srgbClr val="00A59C"/>
                </a:gs>
                <a:gs pos="100000">
                  <a:srgbClr val="00B2A9"/>
                </a:gs>
              </a:gsLst>
              <a:path path="circle">
                <a:fillToRect l="100000" b="100000"/>
              </a:path>
              <a:tileRect t="-100000" r="-10000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2" name="Google Shape;152;p23"/>
            <p:cNvSpPr/>
            <p:nvPr/>
          </p:nvSpPr>
          <p:spPr>
            <a:xfrm>
              <a:off x="0" y="3404975"/>
              <a:ext cx="6710400" cy="7596600"/>
            </a:xfrm>
            <a:custGeom>
              <a:avLst/>
              <a:gdLst/>
              <a:ahLst/>
              <a:cxnLst/>
              <a:rect l="l" t="t" r="r" b="b"/>
              <a:pathLst>
                <a:path w="120000" h="120000" extrusionOk="0">
                  <a:moveTo>
                    <a:pt x="79233" y="42050"/>
                  </a:moveTo>
                  <a:lnTo>
                    <a:pt x="105144" y="32583"/>
                  </a:lnTo>
                  <a:lnTo>
                    <a:pt x="120000" y="0"/>
                  </a:lnTo>
                  <a:lnTo>
                    <a:pt x="66038" y="23427"/>
                  </a:lnTo>
                  <a:lnTo>
                    <a:pt x="42455" y="67500"/>
                  </a:lnTo>
                  <a:lnTo>
                    <a:pt x="35938" y="67500"/>
                  </a:lnTo>
                  <a:lnTo>
                    <a:pt x="30072" y="79811"/>
                  </a:lnTo>
                  <a:lnTo>
                    <a:pt x="16133" y="75922"/>
                  </a:lnTo>
                  <a:lnTo>
                    <a:pt x="0" y="120000"/>
                  </a:lnTo>
                  <a:lnTo>
                    <a:pt x="40955" y="120000"/>
                  </a:lnTo>
                  <a:lnTo>
                    <a:pt x="70922" y="89988"/>
                  </a:lnTo>
                  <a:cubicBezTo>
                    <a:pt x="70922" y="89988"/>
                    <a:pt x="79233" y="42050"/>
                    <a:pt x="79233" y="42050"/>
                  </a:cubicBezTo>
                  <a:close/>
                </a:path>
              </a:pathLst>
            </a:custGeom>
            <a:gradFill>
              <a:gsLst>
                <a:gs pos="0">
                  <a:srgbClr val="009C95"/>
                </a:gs>
                <a:gs pos="100000">
                  <a:srgbClr val="007F78"/>
                </a:gs>
              </a:gsLst>
              <a:lin ang="6133628" scaled="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3" name="Google Shape;153;p23"/>
            <p:cNvSpPr/>
            <p:nvPr/>
          </p:nvSpPr>
          <p:spPr>
            <a:xfrm>
              <a:off x="1770741" y="4890367"/>
              <a:ext cx="1318800" cy="2790000"/>
            </a:xfrm>
            <a:custGeom>
              <a:avLst/>
              <a:gdLst/>
              <a:ahLst/>
              <a:cxnLst/>
              <a:rect l="l" t="t" r="r" b="b"/>
              <a:pathLst>
                <a:path w="120000" h="120000" extrusionOk="0">
                  <a:moveTo>
                    <a:pt x="120000" y="0"/>
                  </a:moveTo>
                  <a:lnTo>
                    <a:pt x="94972" y="94272"/>
                  </a:lnTo>
                  <a:lnTo>
                    <a:pt x="0" y="120000"/>
                  </a:lnTo>
                  <a:cubicBezTo>
                    <a:pt x="0" y="120000"/>
                    <a:pt x="120000" y="0"/>
                    <a:pt x="120000" y="0"/>
                  </a:cubicBezTo>
                  <a:close/>
                </a:path>
              </a:pathLst>
            </a:custGeom>
            <a:solidFill>
              <a:srgbClr val="007F79"/>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4" name="Google Shape;154;p23"/>
            <p:cNvSpPr/>
            <p:nvPr/>
          </p:nvSpPr>
          <p:spPr>
            <a:xfrm>
              <a:off x="3610645" y="5027481"/>
              <a:ext cx="4531200" cy="5970600"/>
            </a:xfrm>
            <a:custGeom>
              <a:avLst/>
              <a:gdLst/>
              <a:ahLst/>
              <a:cxnLst/>
              <a:rect l="l" t="t" r="r" b="b"/>
              <a:pathLst>
                <a:path w="120000" h="120000" extrusionOk="0">
                  <a:moveTo>
                    <a:pt x="97961" y="0"/>
                  </a:moveTo>
                  <a:lnTo>
                    <a:pt x="120000" y="43655"/>
                  </a:lnTo>
                  <a:lnTo>
                    <a:pt x="76561" y="91961"/>
                  </a:lnTo>
                  <a:lnTo>
                    <a:pt x="20088" y="103944"/>
                  </a:lnTo>
                  <a:lnTo>
                    <a:pt x="0" y="120000"/>
                  </a:lnTo>
                  <a:lnTo>
                    <a:pt x="35838" y="76744"/>
                  </a:lnTo>
                  <a:lnTo>
                    <a:pt x="76016" y="63916"/>
                  </a:lnTo>
                  <a:lnTo>
                    <a:pt x="94477" y="43655"/>
                  </a:lnTo>
                  <a:cubicBezTo>
                    <a:pt x="94477" y="43655"/>
                    <a:pt x="97961" y="0"/>
                    <a:pt x="97961" y="0"/>
                  </a:cubicBezTo>
                  <a:close/>
                </a:path>
              </a:pathLst>
            </a:custGeom>
            <a:gradFill>
              <a:gsLst>
                <a:gs pos="0">
                  <a:srgbClr val="009C95"/>
                </a:gs>
                <a:gs pos="100000">
                  <a:srgbClr val="007F78"/>
                </a:gs>
              </a:gsLst>
              <a:lin ang="6133628" scaled="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5" name="Google Shape;155;p23"/>
            <p:cNvSpPr/>
            <p:nvPr/>
          </p:nvSpPr>
          <p:spPr>
            <a:xfrm>
              <a:off x="9712179" y="45704"/>
              <a:ext cx="1245300" cy="598200"/>
            </a:xfrm>
            <a:custGeom>
              <a:avLst/>
              <a:gdLst/>
              <a:ahLst/>
              <a:cxnLst/>
              <a:rect l="l" t="t" r="r" b="b"/>
              <a:pathLst>
                <a:path w="120000" h="120000" extrusionOk="0">
                  <a:moveTo>
                    <a:pt x="0" y="0"/>
                  </a:moveTo>
                  <a:lnTo>
                    <a:pt x="82733" y="120000"/>
                  </a:lnTo>
                  <a:lnTo>
                    <a:pt x="120000" y="50227"/>
                  </a:lnTo>
                  <a:cubicBezTo>
                    <a:pt x="120000" y="50227"/>
                    <a:pt x="0" y="0"/>
                    <a:pt x="0" y="0"/>
                  </a:cubicBezTo>
                  <a:close/>
                </a:path>
              </a:pathLst>
            </a:custGeom>
            <a:gradFill>
              <a:gsLst>
                <a:gs pos="0">
                  <a:srgbClr val="64CCC9"/>
                </a:gs>
                <a:gs pos="100000">
                  <a:srgbClr val="00B2A9"/>
                </a:gs>
              </a:gsLst>
              <a:path path="circle">
                <a:fillToRect l="50000" t="50000" r="50000" b="50000"/>
              </a:path>
              <a:tileRect/>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6" name="Google Shape;156;p23"/>
            <p:cNvSpPr/>
            <p:nvPr/>
          </p:nvSpPr>
          <p:spPr>
            <a:xfrm>
              <a:off x="10946196" y="0"/>
              <a:ext cx="2790600" cy="6524400"/>
            </a:xfrm>
            <a:custGeom>
              <a:avLst/>
              <a:gdLst/>
              <a:ahLst/>
              <a:cxnLst/>
              <a:rect l="l" t="t" r="r" b="b"/>
              <a:pathLst>
                <a:path w="120000" h="120000" extrusionOk="0">
                  <a:moveTo>
                    <a:pt x="17961" y="0"/>
                  </a:moveTo>
                  <a:lnTo>
                    <a:pt x="3544" y="48238"/>
                  </a:lnTo>
                  <a:lnTo>
                    <a:pt x="0" y="62722"/>
                  </a:lnTo>
                  <a:lnTo>
                    <a:pt x="41083" y="67238"/>
                  </a:lnTo>
                  <a:lnTo>
                    <a:pt x="42388" y="86505"/>
                  </a:lnTo>
                  <a:lnTo>
                    <a:pt x="42388" y="120000"/>
                  </a:lnTo>
                  <a:lnTo>
                    <a:pt x="120000" y="100661"/>
                  </a:lnTo>
                  <a:lnTo>
                    <a:pt x="54655" y="31188"/>
                  </a:lnTo>
                  <a:cubicBezTo>
                    <a:pt x="54655" y="31188"/>
                    <a:pt x="17961" y="0"/>
                    <a:pt x="17961" y="0"/>
                  </a:cubicBezTo>
                  <a:close/>
                </a:path>
              </a:pathLst>
            </a:custGeom>
            <a:gradFill>
              <a:gsLst>
                <a:gs pos="0">
                  <a:srgbClr val="64CCC9"/>
                </a:gs>
                <a:gs pos="100000">
                  <a:srgbClr val="00B2A9"/>
                </a:gs>
              </a:gsLst>
              <a:path path="circle">
                <a:fillToRect l="50000" t="50000" r="50000" b="50000"/>
              </a:path>
              <a:tileRect/>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7" name="Google Shape;157;p23"/>
            <p:cNvSpPr/>
            <p:nvPr/>
          </p:nvSpPr>
          <p:spPr>
            <a:xfrm>
              <a:off x="14488283" y="5096037"/>
              <a:ext cx="1577700" cy="3116100"/>
            </a:xfrm>
            <a:custGeom>
              <a:avLst/>
              <a:gdLst/>
              <a:ahLst/>
              <a:cxnLst/>
              <a:rect l="l" t="t" r="r" b="b"/>
              <a:pathLst>
                <a:path w="120000" h="120000" extrusionOk="0">
                  <a:moveTo>
                    <a:pt x="3550" y="0"/>
                  </a:moveTo>
                  <a:lnTo>
                    <a:pt x="0" y="120000"/>
                  </a:lnTo>
                  <a:lnTo>
                    <a:pt x="120000" y="97888"/>
                  </a:lnTo>
                  <a:cubicBezTo>
                    <a:pt x="120000" y="97888"/>
                    <a:pt x="3550" y="0"/>
                    <a:pt x="3550" y="0"/>
                  </a:cubicBezTo>
                  <a:close/>
                </a:path>
              </a:pathLst>
            </a:custGeom>
            <a:gradFill>
              <a:gsLst>
                <a:gs pos="0">
                  <a:srgbClr val="64CCC9"/>
                </a:gs>
                <a:gs pos="100000">
                  <a:srgbClr val="00B2A9"/>
                </a:gs>
              </a:gsLst>
              <a:path path="circle">
                <a:fillToRect l="100000" b="100000"/>
              </a:path>
              <a:tileRect t="-100000" r="-10000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8" name="Google Shape;158;p23"/>
            <p:cNvSpPr/>
            <p:nvPr/>
          </p:nvSpPr>
          <p:spPr>
            <a:xfrm>
              <a:off x="11913692" y="5461672"/>
              <a:ext cx="1804800" cy="1987800"/>
            </a:xfrm>
            <a:custGeom>
              <a:avLst/>
              <a:gdLst/>
              <a:ahLst/>
              <a:cxnLst/>
              <a:rect l="l" t="t" r="r" b="b"/>
              <a:pathLst>
                <a:path w="120000" h="120000" extrusionOk="0">
                  <a:moveTo>
                    <a:pt x="120000" y="0"/>
                  </a:moveTo>
                  <a:lnTo>
                    <a:pt x="0" y="30583"/>
                  </a:lnTo>
                  <a:lnTo>
                    <a:pt x="2722" y="120000"/>
                  </a:lnTo>
                  <a:cubicBezTo>
                    <a:pt x="2722" y="120000"/>
                    <a:pt x="120000" y="0"/>
                    <a:pt x="120000" y="0"/>
                  </a:cubicBezTo>
                  <a:close/>
                </a:path>
              </a:pathLst>
            </a:custGeom>
            <a:gradFill>
              <a:gsLst>
                <a:gs pos="0">
                  <a:srgbClr val="009790"/>
                </a:gs>
                <a:gs pos="27980">
                  <a:srgbClr val="009790"/>
                </a:gs>
                <a:gs pos="55430">
                  <a:srgbClr val="00A59C"/>
                </a:gs>
                <a:gs pos="100000">
                  <a:srgbClr val="00B2A9"/>
                </a:gs>
              </a:gsLst>
              <a:path path="circle">
                <a:fillToRect l="100000" b="100000"/>
              </a:path>
              <a:tileRect t="-100000" r="-10000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grpSp>
      <p:pic>
        <p:nvPicPr>
          <p:cNvPr id="159" name="Google Shape;159;p23"/>
          <p:cNvPicPr preferRelativeResize="0"/>
          <p:nvPr/>
        </p:nvPicPr>
        <p:blipFill rotWithShape="1">
          <a:blip r:embed="rId4">
            <a:alphaModFix/>
          </a:blip>
          <a:srcRect/>
          <a:stretch/>
        </p:blipFill>
        <p:spPr>
          <a:xfrm>
            <a:off x="-4397661" y="-26733"/>
            <a:ext cx="4404900" cy="6930600"/>
          </a:xfrm>
          <a:prstGeom prst="rect">
            <a:avLst/>
          </a:prstGeom>
          <a:noFill/>
          <a:ln>
            <a:noFill/>
          </a:ln>
        </p:spPr>
      </p:pic>
      <p:pic>
        <p:nvPicPr>
          <p:cNvPr id="160" name="Google Shape;160;p23"/>
          <p:cNvPicPr preferRelativeResize="0"/>
          <p:nvPr/>
        </p:nvPicPr>
        <p:blipFill rotWithShape="1">
          <a:blip r:embed="rId5">
            <a:alphaModFix/>
          </a:blip>
          <a:srcRect/>
          <a:stretch/>
        </p:blipFill>
        <p:spPr>
          <a:xfrm>
            <a:off x="-3388659" y="-779924"/>
            <a:ext cx="17898000" cy="774600"/>
          </a:xfrm>
          <a:prstGeom prst="rect">
            <a:avLst/>
          </a:prstGeom>
          <a:noFill/>
          <a:ln>
            <a:noFill/>
          </a:ln>
        </p:spPr>
      </p:pic>
      <p:pic>
        <p:nvPicPr>
          <p:cNvPr id="161" name="Google Shape;161;p23"/>
          <p:cNvPicPr preferRelativeResize="0"/>
          <p:nvPr/>
        </p:nvPicPr>
        <p:blipFill rotWithShape="1">
          <a:blip r:embed="rId4">
            <a:alphaModFix/>
          </a:blip>
          <a:srcRect/>
          <a:stretch/>
        </p:blipFill>
        <p:spPr>
          <a:xfrm>
            <a:off x="12188284" y="-90233"/>
            <a:ext cx="2289600" cy="6930600"/>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 - Segue Slide - White">
  <p:cSld name="Segue_slide_2">
    <p:bg>
      <p:bgPr>
        <a:solidFill>
          <a:srgbClr val="178BD1"/>
        </a:solidFill>
        <a:effectLst/>
      </p:bgPr>
    </p:bg>
    <p:spTree>
      <p:nvGrpSpPr>
        <p:cNvPr id="1" name="Shape 162"/>
        <p:cNvGrpSpPr/>
        <p:nvPr/>
      </p:nvGrpSpPr>
      <p:grpSpPr>
        <a:xfrm>
          <a:off x="0" y="0"/>
          <a:ext cx="0" cy="0"/>
          <a:chOff x="0" y="0"/>
          <a:chExt cx="0" cy="0"/>
        </a:xfrm>
      </p:grpSpPr>
      <p:pic>
        <p:nvPicPr>
          <p:cNvPr id="163" name="Google Shape;163;p24" descr="Salesforce Corporate PowerPoint Template - Official_Chatter Version_Sept16_Google Slides Source_SHORTER.003.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164" name="Google Shape;164;p24"/>
          <p:cNvSpPr txBox="1">
            <a:spLocks noGrp="1"/>
          </p:cNvSpPr>
          <p:nvPr>
            <p:ph type="ctrTitle"/>
          </p:nvPr>
        </p:nvSpPr>
        <p:spPr>
          <a:xfrm>
            <a:off x="529988" y="1926285"/>
            <a:ext cx="10413300" cy="19941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SzPts val="5200"/>
              <a:buFont typeface="Arial"/>
              <a:buNone/>
              <a:defRPr sz="5200" b="0" i="0" u="none" strike="noStrike" cap="none">
                <a:latin typeface="Arial"/>
                <a:ea typeface="Arial"/>
                <a:cs typeface="Arial"/>
                <a:sym typeface="Arial"/>
              </a:defRPr>
            </a:lvl1pPr>
            <a:lvl2pPr marL="0" marR="0" lvl="1" indent="-88900" algn="l" rtl="0">
              <a:spcBef>
                <a:spcPts val="0"/>
              </a:spcBef>
              <a:spcAft>
                <a:spcPts val="0"/>
              </a:spcAft>
              <a:buClr>
                <a:schemeClr val="accent1"/>
              </a:buClr>
              <a:buSzPts val="1400"/>
              <a:buChar char="○"/>
              <a:defRPr sz="3200" b="0" i="0" u="none" strike="noStrike" cap="none">
                <a:latin typeface="Arial"/>
                <a:ea typeface="Arial"/>
                <a:cs typeface="Arial"/>
                <a:sym typeface="Arial"/>
              </a:defRPr>
            </a:lvl2pPr>
            <a:lvl3pPr marL="0" marR="0" lvl="2" indent="-88900" algn="l" rtl="0">
              <a:spcBef>
                <a:spcPts val="0"/>
              </a:spcBef>
              <a:spcAft>
                <a:spcPts val="0"/>
              </a:spcAft>
              <a:buClr>
                <a:schemeClr val="accent1"/>
              </a:buClr>
              <a:buSzPts val="1400"/>
              <a:buChar char="■"/>
              <a:defRPr sz="3200" b="0" i="0" u="none" strike="noStrike" cap="none">
                <a:latin typeface="Arial"/>
                <a:ea typeface="Arial"/>
                <a:cs typeface="Arial"/>
                <a:sym typeface="Arial"/>
              </a:defRPr>
            </a:lvl3pPr>
            <a:lvl4pPr marL="0" marR="0" lvl="3" indent="-88900" algn="l" rtl="0">
              <a:spcBef>
                <a:spcPts val="0"/>
              </a:spcBef>
              <a:spcAft>
                <a:spcPts val="0"/>
              </a:spcAft>
              <a:buClr>
                <a:schemeClr val="accent1"/>
              </a:buClr>
              <a:buSzPts val="1400"/>
              <a:buChar char="●"/>
              <a:defRPr sz="3200" b="0" i="0" u="none" strike="noStrike" cap="none">
                <a:latin typeface="Arial"/>
                <a:ea typeface="Arial"/>
                <a:cs typeface="Arial"/>
                <a:sym typeface="Arial"/>
              </a:defRPr>
            </a:lvl4pPr>
            <a:lvl5pPr marL="0" marR="0" lvl="4" indent="-88900" algn="l" rtl="0">
              <a:spcBef>
                <a:spcPts val="0"/>
              </a:spcBef>
              <a:spcAft>
                <a:spcPts val="0"/>
              </a:spcAft>
              <a:buClr>
                <a:schemeClr val="accent1"/>
              </a:buClr>
              <a:buSzPts val="1400"/>
              <a:buChar char="○"/>
              <a:defRPr sz="3200" b="0" i="0" u="none" strike="noStrike" cap="none">
                <a:latin typeface="Arial"/>
                <a:ea typeface="Arial"/>
                <a:cs typeface="Arial"/>
                <a:sym typeface="Arial"/>
              </a:defRPr>
            </a:lvl5pPr>
            <a:lvl6pPr marL="457131" marR="0" lvl="5" indent="-101531" algn="l" rtl="0">
              <a:spcBef>
                <a:spcPts val="0"/>
              </a:spcBef>
              <a:spcAft>
                <a:spcPts val="0"/>
              </a:spcAft>
              <a:buClr>
                <a:schemeClr val="accent1"/>
              </a:buClr>
              <a:buSzPts val="1400"/>
              <a:buChar char="■"/>
              <a:defRPr sz="3200" b="0" i="0" u="none" strike="noStrike" cap="none">
                <a:latin typeface="Arial"/>
                <a:ea typeface="Arial"/>
                <a:cs typeface="Arial"/>
                <a:sym typeface="Arial"/>
              </a:defRPr>
            </a:lvl6pPr>
            <a:lvl7pPr marL="914261" marR="0" lvl="6" indent="-101461" algn="l" rtl="0">
              <a:spcBef>
                <a:spcPts val="0"/>
              </a:spcBef>
              <a:spcAft>
                <a:spcPts val="0"/>
              </a:spcAft>
              <a:buClr>
                <a:schemeClr val="accent1"/>
              </a:buClr>
              <a:buSzPts val="1400"/>
              <a:buChar char="●"/>
              <a:defRPr sz="3200" b="0" i="0" u="none" strike="noStrike" cap="none">
                <a:latin typeface="Arial"/>
                <a:ea typeface="Arial"/>
                <a:cs typeface="Arial"/>
                <a:sym typeface="Arial"/>
              </a:defRPr>
            </a:lvl7pPr>
            <a:lvl8pPr marL="1371393" marR="0" lvl="7" indent="-101393" algn="l" rtl="0">
              <a:spcBef>
                <a:spcPts val="0"/>
              </a:spcBef>
              <a:spcAft>
                <a:spcPts val="0"/>
              </a:spcAft>
              <a:buClr>
                <a:schemeClr val="accent1"/>
              </a:buClr>
              <a:buSzPts val="1400"/>
              <a:buChar char="○"/>
              <a:defRPr sz="3200" b="0" i="0" u="none" strike="noStrike" cap="none">
                <a:latin typeface="Arial"/>
                <a:ea typeface="Arial"/>
                <a:cs typeface="Arial"/>
                <a:sym typeface="Arial"/>
              </a:defRPr>
            </a:lvl8pPr>
            <a:lvl9pPr marL="1828525" marR="0" lvl="8" indent="-101325" algn="l" rtl="0">
              <a:spcBef>
                <a:spcPts val="0"/>
              </a:spcBef>
              <a:spcAft>
                <a:spcPts val="0"/>
              </a:spcAft>
              <a:buClr>
                <a:schemeClr val="accent1"/>
              </a:buClr>
              <a:buSzPts val="1400"/>
              <a:buChar char="■"/>
              <a:defRPr sz="3200" b="0" i="0" u="none" strike="noStrike" cap="none">
                <a:latin typeface="Arial"/>
                <a:ea typeface="Arial"/>
                <a:cs typeface="Arial"/>
                <a:sym typeface="Arial"/>
              </a:defRPr>
            </a:lvl9pPr>
          </a:lstStyle>
          <a:p>
            <a:endParaRPr/>
          </a:p>
        </p:txBody>
      </p:sp>
      <p:sp>
        <p:nvSpPr>
          <p:cNvPr id="165" name="Google Shape;165;p24"/>
          <p:cNvSpPr txBox="1">
            <a:spLocks noGrp="1"/>
          </p:cNvSpPr>
          <p:nvPr>
            <p:ph type="body" idx="1"/>
          </p:nvPr>
        </p:nvSpPr>
        <p:spPr>
          <a:xfrm>
            <a:off x="529988" y="3850525"/>
            <a:ext cx="10420200" cy="7158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5B5B5B"/>
              </a:buClr>
              <a:buSzPts val="2000"/>
              <a:buFont typeface="Arial"/>
              <a:buNone/>
              <a:defRPr sz="2400" b="0">
                <a:solidFill>
                  <a:srgbClr val="5B5B5B"/>
                </a:solidFill>
                <a:latin typeface="Arial"/>
                <a:ea typeface="Arial"/>
                <a:cs typeface="Arial"/>
                <a:sym typeface="Arial"/>
              </a:defRPr>
            </a:lvl1pPr>
            <a:lvl2pPr marL="914400" lvl="1" indent="-228600" rtl="0">
              <a:spcBef>
                <a:spcPts val="0"/>
              </a:spcBef>
              <a:spcAft>
                <a:spcPts val="0"/>
              </a:spcAft>
              <a:buSzPts val="1800"/>
              <a:buFont typeface="Arial"/>
              <a:buNone/>
              <a:defRPr sz="2000" b="1"/>
            </a:lvl2pPr>
            <a:lvl3pPr marL="1371600" lvl="2" indent="-228600" rtl="0">
              <a:spcBef>
                <a:spcPts val="300"/>
              </a:spcBef>
              <a:spcAft>
                <a:spcPts val="0"/>
              </a:spcAft>
              <a:buSzPts val="1400"/>
              <a:buFont typeface="Arial"/>
              <a:buNone/>
              <a:defRPr sz="1900" b="1"/>
            </a:lvl3pPr>
            <a:lvl4pPr marL="1828800" lvl="3" indent="-228600" rtl="0">
              <a:spcBef>
                <a:spcPts val="600"/>
              </a:spcBef>
              <a:spcAft>
                <a:spcPts val="0"/>
              </a:spcAft>
              <a:buSzPts val="1400"/>
              <a:buFont typeface="Arial"/>
              <a:buNone/>
              <a:defRPr sz="1600" b="1"/>
            </a:lvl4pPr>
            <a:lvl5pPr marL="2286000" lvl="4" indent="-228600" rtl="0">
              <a:spcBef>
                <a:spcPts val="600"/>
              </a:spcBef>
              <a:spcAft>
                <a:spcPts val="0"/>
              </a:spcAft>
              <a:buSzPts val="1400"/>
              <a:buFont typeface="Arial"/>
              <a:buNone/>
              <a:defRPr sz="1600" b="1"/>
            </a:lvl5pPr>
            <a:lvl6pPr marL="2743200" lvl="5" indent="-228600" rtl="0">
              <a:spcBef>
                <a:spcPts val="600"/>
              </a:spcBef>
              <a:spcAft>
                <a:spcPts val="0"/>
              </a:spcAft>
              <a:buSzPts val="1400"/>
              <a:buFont typeface="Arial"/>
              <a:buNone/>
              <a:defRPr sz="1600" b="1"/>
            </a:lvl6pPr>
            <a:lvl7pPr marL="3200400" lvl="6" indent="-228600" rtl="0">
              <a:spcBef>
                <a:spcPts val="0"/>
              </a:spcBef>
              <a:spcAft>
                <a:spcPts val="0"/>
              </a:spcAft>
              <a:buSzPts val="1400"/>
              <a:buFont typeface="Arial"/>
              <a:buNone/>
              <a:defRPr sz="1600" b="1"/>
            </a:lvl7pPr>
            <a:lvl8pPr marL="3657600" lvl="7" indent="-228600" rtl="0">
              <a:spcBef>
                <a:spcPts val="0"/>
              </a:spcBef>
              <a:spcAft>
                <a:spcPts val="0"/>
              </a:spcAft>
              <a:buSzPts val="1400"/>
              <a:buFont typeface="Arial"/>
              <a:buNone/>
              <a:defRPr sz="1600" b="1"/>
            </a:lvl8pPr>
            <a:lvl9pPr marL="4114800" lvl="8" indent="-228600" rtl="0">
              <a:spcBef>
                <a:spcPts val="0"/>
              </a:spcBef>
              <a:spcAft>
                <a:spcPts val="0"/>
              </a:spcAft>
              <a:buSzPts val="1400"/>
              <a:buFont typeface="Arial"/>
              <a:buNone/>
              <a:defRPr sz="1600" b="1"/>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 - Speaker_slide_A">
  <p:cSld name="Speaker_slide_A">
    <p:bg>
      <p:bgPr>
        <a:solidFill>
          <a:srgbClr val="FFFFFF"/>
        </a:solidFill>
        <a:effectLst/>
      </p:bgPr>
    </p:bg>
    <p:spTree>
      <p:nvGrpSpPr>
        <p:cNvPr id="1" name="Shape 166"/>
        <p:cNvGrpSpPr/>
        <p:nvPr/>
      </p:nvGrpSpPr>
      <p:grpSpPr>
        <a:xfrm>
          <a:off x="0" y="0"/>
          <a:ext cx="0" cy="0"/>
          <a:chOff x="0" y="0"/>
          <a:chExt cx="0" cy="0"/>
        </a:xfrm>
      </p:grpSpPr>
      <p:sp>
        <p:nvSpPr>
          <p:cNvPr id="167" name="Google Shape;167;p25"/>
          <p:cNvSpPr/>
          <p:nvPr/>
        </p:nvSpPr>
        <p:spPr>
          <a:xfrm rot="-5400000">
            <a:off x="5932096" y="169402"/>
            <a:ext cx="4858500" cy="6519300"/>
          </a:xfrm>
          <a:custGeom>
            <a:avLst/>
            <a:gdLst/>
            <a:ahLst/>
            <a:cxnLst/>
            <a:rect l="l" t="t" r="r" b="b"/>
            <a:pathLst>
              <a:path w="120000" h="120000" extrusionOk="0">
                <a:moveTo>
                  <a:pt x="120000" y="5657"/>
                </a:moveTo>
                <a:lnTo>
                  <a:pt x="120000" y="118660"/>
                </a:lnTo>
                <a:cubicBezTo>
                  <a:pt x="120000" y="119400"/>
                  <a:pt x="119195" y="120000"/>
                  <a:pt x="118202" y="120000"/>
                </a:cubicBezTo>
                <a:lnTo>
                  <a:pt x="1797" y="120000"/>
                </a:lnTo>
                <a:cubicBezTo>
                  <a:pt x="804" y="120000"/>
                  <a:pt x="0" y="119400"/>
                  <a:pt x="0" y="118660"/>
                </a:cubicBezTo>
                <a:lnTo>
                  <a:pt x="0" y="5657"/>
                </a:lnTo>
                <a:cubicBezTo>
                  <a:pt x="0" y="4917"/>
                  <a:pt x="804" y="4317"/>
                  <a:pt x="1797" y="4317"/>
                </a:cubicBezTo>
                <a:lnTo>
                  <a:pt x="55787" y="4317"/>
                </a:lnTo>
                <a:lnTo>
                  <a:pt x="60039" y="0"/>
                </a:lnTo>
                <a:lnTo>
                  <a:pt x="64290" y="4317"/>
                </a:lnTo>
                <a:lnTo>
                  <a:pt x="118202" y="4317"/>
                </a:lnTo>
                <a:cubicBezTo>
                  <a:pt x="119195" y="4317"/>
                  <a:pt x="120000" y="4917"/>
                  <a:pt x="120000" y="5657"/>
                </a:cubicBezTo>
                <a:close/>
              </a:path>
            </a:pathLst>
          </a:custGeom>
          <a:solidFill>
            <a:srgbClr val="148DD9"/>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Font typeface="Arial"/>
              <a:buNone/>
            </a:pPr>
            <a:endParaRPr sz="700" b="0" i="0" u="none" strike="noStrike" cap="none">
              <a:solidFill>
                <a:srgbClr val="00A1E0"/>
              </a:solidFill>
              <a:latin typeface="Arial"/>
              <a:ea typeface="Arial"/>
              <a:cs typeface="Arial"/>
              <a:sym typeface="Arial"/>
            </a:endParaRPr>
          </a:p>
        </p:txBody>
      </p:sp>
      <p:sp>
        <p:nvSpPr>
          <p:cNvPr id="168" name="Google Shape;168;p25"/>
          <p:cNvSpPr txBox="1">
            <a:spLocks noGrp="1"/>
          </p:cNvSpPr>
          <p:nvPr>
            <p:ph type="ctrTitle"/>
          </p:nvPr>
        </p:nvSpPr>
        <p:spPr>
          <a:xfrm>
            <a:off x="5909480" y="1596788"/>
            <a:ext cx="5138400" cy="19941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Clr>
                <a:schemeClr val="lt1"/>
              </a:buClr>
              <a:buSzPts val="5200"/>
              <a:buFont typeface="Arial"/>
              <a:buNone/>
              <a:defRPr sz="5200" b="0" i="0" u="none" strike="noStrike" cap="none">
                <a:solidFill>
                  <a:schemeClr val="lt1"/>
                </a:solidFill>
                <a:latin typeface="Arial"/>
                <a:ea typeface="Arial"/>
                <a:cs typeface="Arial"/>
                <a:sym typeface="Aria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5909217" y="3602410"/>
            <a:ext cx="5145600" cy="7158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FFFFFF"/>
              </a:buClr>
              <a:buSzPts val="2000"/>
              <a:buFont typeface="Arial"/>
              <a:buNone/>
              <a:defRPr sz="2400" b="0">
                <a:solidFill>
                  <a:srgbClr val="FFFFFF"/>
                </a:solidFill>
                <a:latin typeface="Arial"/>
                <a:ea typeface="Arial"/>
                <a:cs typeface="Arial"/>
                <a:sym typeface="Arial"/>
              </a:defRPr>
            </a:lvl1pPr>
            <a:lvl2pPr marL="914400" lvl="1" indent="-228600" rtl="0">
              <a:spcBef>
                <a:spcPts val="0"/>
              </a:spcBef>
              <a:spcAft>
                <a:spcPts val="0"/>
              </a:spcAft>
              <a:buClr>
                <a:srgbClr val="FFFFFF"/>
              </a:buClr>
              <a:buSzPts val="1800"/>
              <a:buFont typeface="Arial"/>
              <a:buNone/>
              <a:defRPr sz="2000" b="1">
                <a:solidFill>
                  <a:srgbClr val="FFFFFF"/>
                </a:solidFill>
              </a:defRPr>
            </a:lvl2pPr>
            <a:lvl3pPr marL="1371600" lvl="2" indent="-228600" rtl="0">
              <a:spcBef>
                <a:spcPts val="300"/>
              </a:spcBef>
              <a:spcAft>
                <a:spcPts val="0"/>
              </a:spcAft>
              <a:buClr>
                <a:srgbClr val="FFFFFF"/>
              </a:buClr>
              <a:buSzPts val="1400"/>
              <a:buFont typeface="Arial"/>
              <a:buNone/>
              <a:defRPr sz="1900" b="1">
                <a:solidFill>
                  <a:srgbClr val="FFFFFF"/>
                </a:solidFill>
              </a:defRPr>
            </a:lvl3pPr>
            <a:lvl4pPr marL="1828800" lvl="3" indent="-228600" rtl="0">
              <a:spcBef>
                <a:spcPts val="600"/>
              </a:spcBef>
              <a:spcAft>
                <a:spcPts val="0"/>
              </a:spcAft>
              <a:buClr>
                <a:srgbClr val="FFFFFF"/>
              </a:buClr>
              <a:buSzPts val="1400"/>
              <a:buFont typeface="Arial"/>
              <a:buNone/>
              <a:defRPr sz="1600" b="1">
                <a:solidFill>
                  <a:srgbClr val="FFFFFF"/>
                </a:solidFill>
              </a:defRPr>
            </a:lvl4pPr>
            <a:lvl5pPr marL="2286000" lvl="4" indent="-228600" rtl="0">
              <a:spcBef>
                <a:spcPts val="600"/>
              </a:spcBef>
              <a:spcAft>
                <a:spcPts val="0"/>
              </a:spcAft>
              <a:buClr>
                <a:srgbClr val="FFFFFF"/>
              </a:buClr>
              <a:buSzPts val="1400"/>
              <a:buFont typeface="Arial"/>
              <a:buNone/>
              <a:defRPr sz="1600" b="1">
                <a:solidFill>
                  <a:srgbClr val="FFFFFF"/>
                </a:solidFill>
              </a:defRPr>
            </a:lvl5pPr>
            <a:lvl6pPr marL="2743200" lvl="5" indent="-228600" rtl="0">
              <a:spcBef>
                <a:spcPts val="600"/>
              </a:spcBef>
              <a:spcAft>
                <a:spcPts val="0"/>
              </a:spcAft>
              <a:buClr>
                <a:srgbClr val="FFFFFF"/>
              </a:buClr>
              <a:buSzPts val="1400"/>
              <a:buFont typeface="Arial"/>
              <a:buNone/>
              <a:defRPr sz="1600" b="1">
                <a:solidFill>
                  <a:srgbClr val="FFFFFF"/>
                </a:solidFill>
              </a:defRPr>
            </a:lvl6pPr>
            <a:lvl7pPr marL="3200400" lvl="6" indent="-228600" rtl="0">
              <a:spcBef>
                <a:spcPts val="0"/>
              </a:spcBef>
              <a:spcAft>
                <a:spcPts val="0"/>
              </a:spcAft>
              <a:buClr>
                <a:srgbClr val="FFFFFF"/>
              </a:buClr>
              <a:buSzPts val="1400"/>
              <a:buFont typeface="Arial"/>
              <a:buNone/>
              <a:defRPr sz="1600" b="1">
                <a:solidFill>
                  <a:srgbClr val="FFFFFF"/>
                </a:solidFill>
              </a:defRPr>
            </a:lvl7pPr>
            <a:lvl8pPr marL="3657600" lvl="7" indent="-228600" rtl="0">
              <a:spcBef>
                <a:spcPts val="0"/>
              </a:spcBef>
              <a:spcAft>
                <a:spcPts val="0"/>
              </a:spcAft>
              <a:buClr>
                <a:srgbClr val="FFFFFF"/>
              </a:buClr>
              <a:buSzPts val="1400"/>
              <a:buFont typeface="Arial"/>
              <a:buNone/>
              <a:defRPr sz="1600" b="1">
                <a:solidFill>
                  <a:srgbClr val="FFFFFF"/>
                </a:solidFill>
              </a:defRPr>
            </a:lvl8pPr>
            <a:lvl9pPr marL="4114800" lvl="8" indent="-228600" rtl="0">
              <a:spcBef>
                <a:spcPts val="0"/>
              </a:spcBef>
              <a:spcAft>
                <a:spcPts val="0"/>
              </a:spcAft>
              <a:buClr>
                <a:srgbClr val="FFFFFF"/>
              </a:buClr>
              <a:buSzPts val="1400"/>
              <a:buFont typeface="Arial"/>
              <a:buNone/>
              <a:defRPr sz="1600" b="1">
                <a:solidFill>
                  <a:srgbClr val="FFFFFF"/>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U -  Speaker Slide B">
  <p:cSld name="Speaker_slide_A_1">
    <p:bg>
      <p:bgPr>
        <a:solidFill>
          <a:srgbClr val="032750"/>
        </a:solidFill>
        <a:effectLst/>
      </p:bgPr>
    </p:bg>
    <p:spTree>
      <p:nvGrpSpPr>
        <p:cNvPr id="1" name="Shape 170"/>
        <p:cNvGrpSpPr/>
        <p:nvPr/>
      </p:nvGrpSpPr>
      <p:grpSpPr>
        <a:xfrm>
          <a:off x="0" y="0"/>
          <a:ext cx="0" cy="0"/>
          <a:chOff x="0" y="0"/>
          <a:chExt cx="0" cy="0"/>
        </a:xfrm>
      </p:grpSpPr>
      <p:pic>
        <p:nvPicPr>
          <p:cNvPr id="171" name="Google Shape;171;p26" descr="Slide04.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172" name="Google Shape;172;p26"/>
          <p:cNvSpPr txBox="1">
            <a:spLocks noGrp="1"/>
          </p:cNvSpPr>
          <p:nvPr>
            <p:ph type="ctrTitle"/>
          </p:nvPr>
        </p:nvSpPr>
        <p:spPr>
          <a:xfrm>
            <a:off x="1778526" y="2034500"/>
            <a:ext cx="4211100" cy="1994100"/>
          </a:xfrm>
          <a:prstGeom prst="rect">
            <a:avLst/>
          </a:prstGeom>
          <a:noFill/>
          <a:ln>
            <a:noFill/>
          </a:ln>
        </p:spPr>
        <p:txBody>
          <a:bodyPr spcFirstLastPara="1" wrap="square" lIns="91425" tIns="91425" rIns="91425" bIns="91425" anchor="b" anchorCtr="0">
            <a:noAutofit/>
          </a:bodyPr>
          <a:lstStyle>
            <a:lvl1pPr marL="0" marR="0" lvl="0" indent="0" algn="ctr" rtl="0">
              <a:lnSpc>
                <a:spcPct val="100000"/>
              </a:lnSpc>
              <a:spcBef>
                <a:spcPts val="0"/>
              </a:spcBef>
              <a:spcAft>
                <a:spcPts val="0"/>
              </a:spcAft>
              <a:buClr>
                <a:schemeClr val="lt1"/>
              </a:buClr>
              <a:buSzPts val="3600"/>
              <a:buFont typeface="Arial"/>
              <a:buNone/>
              <a:defRPr sz="3600" b="0" i="0" u="none" strike="noStrike" cap="none">
                <a:solidFill>
                  <a:schemeClr val="lt1"/>
                </a:solidFill>
                <a:latin typeface="Arial"/>
                <a:ea typeface="Arial"/>
                <a:cs typeface="Arial"/>
                <a:sym typeface="Arial"/>
              </a:defRPr>
            </a:lvl1pPr>
            <a:lvl2pPr marL="0" marR="0" lvl="1" indent="-228600"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2pPr>
            <a:lvl3pPr marL="0" marR="0" lvl="2" indent="-228600"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3pPr>
            <a:lvl4pPr marL="0" marR="0" lvl="3" indent="-228600"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4pPr>
            <a:lvl5pPr marL="0" marR="0" lvl="4" indent="-228600"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5pPr>
            <a:lvl6pPr marL="457131" marR="0" lvl="5" indent="-241231"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6pPr>
            <a:lvl7pPr marL="914261" marR="0" lvl="6" indent="-241161"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7pPr>
            <a:lvl8pPr marL="1371393" marR="0" lvl="7" indent="-241093"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8pPr>
            <a:lvl9pPr marL="1828525" marR="0" lvl="8" indent="-241025"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9pPr>
          </a:lstStyle>
          <a:p>
            <a:endParaRPr/>
          </a:p>
        </p:txBody>
      </p:sp>
      <p:sp>
        <p:nvSpPr>
          <p:cNvPr id="173" name="Google Shape;173;p26"/>
          <p:cNvSpPr txBox="1">
            <a:spLocks noGrp="1"/>
          </p:cNvSpPr>
          <p:nvPr>
            <p:ph type="ctrTitle" idx="2"/>
          </p:nvPr>
        </p:nvSpPr>
        <p:spPr>
          <a:xfrm>
            <a:off x="1854725" y="3687450"/>
            <a:ext cx="4211100" cy="1564800"/>
          </a:xfrm>
          <a:prstGeom prst="rect">
            <a:avLst/>
          </a:prstGeom>
          <a:noFill/>
          <a:ln>
            <a:noFill/>
          </a:ln>
        </p:spPr>
        <p:txBody>
          <a:bodyPr spcFirstLastPara="1" wrap="square" lIns="91425" tIns="91425" rIns="91425" bIns="91425" anchor="b" anchorCtr="0">
            <a:noAutofit/>
          </a:bodyPr>
          <a:lstStyle>
            <a:lvl1pPr marL="0" marR="0" lvl="0" indent="0" algn="ctr" rtl="0">
              <a:lnSpc>
                <a:spcPct val="100000"/>
              </a:lnSpc>
              <a:spcBef>
                <a:spcPts val="0"/>
              </a:spcBef>
              <a:spcAft>
                <a:spcPts val="0"/>
              </a:spcAft>
              <a:buClr>
                <a:srgbClr val="8E592C"/>
              </a:buClr>
              <a:buSzPts val="2400"/>
              <a:buFont typeface="Arial"/>
              <a:buNone/>
              <a:defRPr sz="2400" b="0" i="0" u="none" strike="noStrike" cap="none">
                <a:solidFill>
                  <a:srgbClr val="8E592C"/>
                </a:solidFill>
                <a:latin typeface="Arial"/>
                <a:ea typeface="Arial"/>
                <a:cs typeface="Arial"/>
                <a:sym typeface="Arial"/>
              </a:defRPr>
            </a:lvl1pPr>
            <a:lvl2pPr marL="0" marR="0" lvl="1" indent="-152400"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2pPr>
            <a:lvl3pPr marL="0" marR="0" lvl="2" indent="-152400"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3pPr>
            <a:lvl4pPr marL="0" marR="0" lvl="3" indent="-152400"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4pPr>
            <a:lvl5pPr marL="0" marR="0" lvl="4" indent="-152400"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5pPr>
            <a:lvl6pPr marL="457131" marR="0" lvl="5" indent="-165031"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6pPr>
            <a:lvl7pPr marL="914261" marR="0" lvl="6" indent="-164961"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7pPr>
            <a:lvl8pPr marL="1371393" marR="0" lvl="7" indent="-164893"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8pPr>
            <a:lvl9pPr marL="1828525" marR="0" lvl="8" indent="-164825"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W - Basic_dark">
  <p:cSld name="Basic_dark">
    <p:bg>
      <p:bgPr>
        <a:solidFill>
          <a:srgbClr val="178BD1"/>
        </a:solidFill>
        <a:effectLst/>
      </p:bgPr>
    </p:bg>
    <p:spTree>
      <p:nvGrpSpPr>
        <p:cNvPr id="1" name="Shape 174"/>
        <p:cNvGrpSpPr/>
        <p:nvPr/>
      </p:nvGrpSpPr>
      <p:grpSpPr>
        <a:xfrm>
          <a:off x="0" y="0"/>
          <a:ext cx="0" cy="0"/>
          <a:chOff x="0" y="0"/>
          <a:chExt cx="0" cy="0"/>
        </a:xfrm>
      </p:grpSpPr>
      <p:sp>
        <p:nvSpPr>
          <p:cNvPr id="175" name="Google Shape;175;p27"/>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100000"/>
              </a:lnSpc>
              <a:spcBef>
                <a:spcPts val="0"/>
              </a:spcBef>
              <a:spcAft>
                <a:spcPts val="0"/>
              </a:spcAft>
              <a:buClr>
                <a:srgbClr val="FFFFFF"/>
              </a:buClr>
              <a:buSzPts val="1400"/>
              <a:buNone/>
              <a:defRPr>
                <a:solidFill>
                  <a:srgbClr val="FFFFFF"/>
                </a:solidFill>
                <a:latin typeface="Arial"/>
                <a:ea typeface="Arial"/>
                <a:cs typeface="Arial"/>
                <a:sym typeface="Arial"/>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76" name="Google Shape;176;p27"/>
          <p:cNvSpPr txBox="1">
            <a:spLocks noGrp="1"/>
          </p:cNvSpPr>
          <p:nvPr>
            <p:ph type="body" idx="1"/>
          </p:nvPr>
        </p:nvSpPr>
        <p:spPr>
          <a:xfrm>
            <a:off x="571500" y="1712711"/>
            <a:ext cx="11045700" cy="42234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SzPts val="2000"/>
              <a:buNone/>
              <a:defRPr sz="2000">
                <a:solidFill>
                  <a:schemeClr val="lt1"/>
                </a:solidFill>
                <a:latin typeface="Arial"/>
                <a:ea typeface="Arial"/>
                <a:cs typeface="Arial"/>
                <a:sym typeface="Arial"/>
              </a:defRPr>
            </a:lvl1pPr>
            <a:lvl2pPr marL="914400" lvl="1" indent="-342900" rtl="0">
              <a:lnSpc>
                <a:spcPct val="100000"/>
              </a:lnSpc>
              <a:spcBef>
                <a:spcPts val="300"/>
              </a:spcBef>
              <a:spcAft>
                <a:spcPts val="0"/>
              </a:spcAft>
              <a:buSzPts val="1800"/>
              <a:buChar char="•"/>
              <a:defRPr>
                <a:solidFill>
                  <a:schemeClr val="lt1"/>
                </a:solidFill>
                <a:latin typeface="Arial"/>
                <a:ea typeface="Arial"/>
                <a:cs typeface="Arial"/>
                <a:sym typeface="Arial"/>
              </a:defRPr>
            </a:lvl2pPr>
            <a:lvl3pPr marL="1371600" lvl="2" indent="-317500" rtl="0">
              <a:lnSpc>
                <a:spcPct val="100000"/>
              </a:lnSpc>
              <a:spcBef>
                <a:spcPts val="300"/>
              </a:spcBef>
              <a:spcAft>
                <a:spcPts val="0"/>
              </a:spcAft>
              <a:buSzPts val="1400"/>
              <a:buChar char="•"/>
              <a:defRPr>
                <a:solidFill>
                  <a:schemeClr val="lt1"/>
                </a:solidFill>
                <a:latin typeface="Arial"/>
                <a:ea typeface="Arial"/>
                <a:cs typeface="Arial"/>
                <a:sym typeface="Arial"/>
              </a:defRPr>
            </a:lvl3pPr>
            <a:lvl4pPr marL="1828800" lvl="3" indent="-317500" rtl="0">
              <a:lnSpc>
                <a:spcPct val="100000"/>
              </a:lnSpc>
              <a:spcBef>
                <a:spcPts val="600"/>
              </a:spcBef>
              <a:spcAft>
                <a:spcPts val="0"/>
              </a:spcAft>
              <a:buSzPts val="1400"/>
              <a:buChar char="•"/>
              <a:defRPr>
                <a:solidFill>
                  <a:schemeClr val="lt1"/>
                </a:solidFill>
                <a:latin typeface="Arial"/>
                <a:ea typeface="Arial"/>
                <a:cs typeface="Arial"/>
                <a:sym typeface="Arial"/>
              </a:defRPr>
            </a:lvl4pPr>
            <a:lvl5pPr marL="2286000" lvl="4" indent="-228600" rtl="0">
              <a:lnSpc>
                <a:spcPct val="100000"/>
              </a:lnSpc>
              <a:spcBef>
                <a:spcPts val="600"/>
              </a:spcBef>
              <a:spcAft>
                <a:spcPts val="0"/>
              </a:spcAft>
              <a:buSzPts val="1400"/>
              <a:buNone/>
              <a:defRPr>
                <a:solidFill>
                  <a:schemeClr val="lt1"/>
                </a:solidFill>
                <a:latin typeface="Arial"/>
                <a:ea typeface="Arial"/>
                <a:cs typeface="Arial"/>
                <a:sym typeface="Arial"/>
              </a:defRPr>
            </a:lvl5pPr>
            <a:lvl6pPr marL="2743200" lvl="5" indent="-317500" rtl="0">
              <a:spcBef>
                <a:spcPts val="600"/>
              </a:spcBef>
              <a:spcAft>
                <a:spcPts val="0"/>
              </a:spcAft>
              <a:buSzPts val="1400"/>
              <a:buChar char="•"/>
              <a:defRPr sz="2000">
                <a:solidFill>
                  <a:schemeClr val="dk1"/>
                </a:solidFill>
              </a:defRPr>
            </a:lvl6pPr>
            <a:lvl7pPr marL="3200400" lvl="6" indent="-317500" rtl="0">
              <a:spcBef>
                <a:spcPts val="0"/>
              </a:spcBef>
              <a:spcAft>
                <a:spcPts val="0"/>
              </a:spcAft>
              <a:buSzPts val="1400"/>
              <a:buChar char="•"/>
              <a:defRPr sz="2000">
                <a:solidFill>
                  <a:schemeClr val="dk1"/>
                </a:solidFill>
              </a:defRPr>
            </a:lvl7pPr>
            <a:lvl8pPr marL="3657600" lvl="7" indent="-317500" rtl="0">
              <a:spcBef>
                <a:spcPts val="0"/>
              </a:spcBef>
              <a:spcAft>
                <a:spcPts val="0"/>
              </a:spcAft>
              <a:buSzPts val="1400"/>
              <a:buChar char="•"/>
              <a:defRPr sz="2000">
                <a:solidFill>
                  <a:schemeClr val="dk1"/>
                </a:solidFill>
              </a:defRPr>
            </a:lvl8pPr>
            <a:lvl9pPr marL="4114800" lvl="8" indent="-317500" rtl="0">
              <a:spcBef>
                <a:spcPts val="0"/>
              </a:spcBef>
              <a:spcAft>
                <a:spcPts val="0"/>
              </a:spcAft>
              <a:buSzPts val="1400"/>
              <a:buChar char="•"/>
              <a:defRPr sz="2000">
                <a:solidFill>
                  <a:schemeClr val="dk1"/>
                </a:solidFill>
              </a:defRPr>
            </a:lvl9pPr>
          </a:lstStyle>
          <a:p>
            <a:endParaRPr/>
          </a:p>
        </p:txBody>
      </p:sp>
      <p:sp>
        <p:nvSpPr>
          <p:cNvPr id="177" name="Google Shape;177;p27"/>
          <p:cNvSpPr txBox="1">
            <a:spLocks noGrp="1"/>
          </p:cNvSpPr>
          <p:nvPr>
            <p:ph type="body" idx="2"/>
          </p:nvPr>
        </p:nvSpPr>
        <p:spPr>
          <a:xfrm>
            <a:off x="571500" y="1078991"/>
            <a:ext cx="11046000" cy="3291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rgbClr val="FFFFFF"/>
              </a:buClr>
              <a:buSzPts val="2000"/>
              <a:buFont typeface="Arial"/>
              <a:buNone/>
              <a:defRPr sz="2400" b="0">
                <a:solidFill>
                  <a:srgbClr val="FFFFFF"/>
                </a:solidFill>
                <a:latin typeface="Arial"/>
                <a:ea typeface="Arial"/>
                <a:cs typeface="Arial"/>
                <a:sym typeface="Arial"/>
              </a:defRPr>
            </a:lvl1pPr>
            <a:lvl2pPr marL="914400" lvl="1" indent="-228600" rtl="0">
              <a:spcBef>
                <a:spcPts val="0"/>
              </a:spcBef>
              <a:spcAft>
                <a:spcPts val="0"/>
              </a:spcAft>
              <a:buClr>
                <a:srgbClr val="FFFFFF"/>
              </a:buClr>
              <a:buSzPts val="1800"/>
              <a:buFont typeface="Arial"/>
              <a:buNone/>
              <a:defRPr sz="2000" b="1">
                <a:solidFill>
                  <a:srgbClr val="FFFFFF"/>
                </a:solidFill>
              </a:defRPr>
            </a:lvl2pPr>
            <a:lvl3pPr marL="1371600" lvl="2" indent="-228600" rtl="0">
              <a:spcBef>
                <a:spcPts val="300"/>
              </a:spcBef>
              <a:spcAft>
                <a:spcPts val="0"/>
              </a:spcAft>
              <a:buClr>
                <a:srgbClr val="FFFFFF"/>
              </a:buClr>
              <a:buSzPts val="1400"/>
              <a:buFont typeface="Arial"/>
              <a:buNone/>
              <a:defRPr sz="1900" b="1">
                <a:solidFill>
                  <a:srgbClr val="FFFFFF"/>
                </a:solidFill>
              </a:defRPr>
            </a:lvl3pPr>
            <a:lvl4pPr marL="1828800" lvl="3" indent="-228600" rtl="0">
              <a:spcBef>
                <a:spcPts val="600"/>
              </a:spcBef>
              <a:spcAft>
                <a:spcPts val="0"/>
              </a:spcAft>
              <a:buClr>
                <a:srgbClr val="FFFFFF"/>
              </a:buClr>
              <a:buSzPts val="1400"/>
              <a:buFont typeface="Arial"/>
              <a:buNone/>
              <a:defRPr sz="1600" b="1">
                <a:solidFill>
                  <a:srgbClr val="FFFFFF"/>
                </a:solidFill>
              </a:defRPr>
            </a:lvl4pPr>
            <a:lvl5pPr marL="2286000" lvl="4" indent="-228600" rtl="0">
              <a:spcBef>
                <a:spcPts val="600"/>
              </a:spcBef>
              <a:spcAft>
                <a:spcPts val="0"/>
              </a:spcAft>
              <a:buClr>
                <a:srgbClr val="FFFFFF"/>
              </a:buClr>
              <a:buSzPts val="1400"/>
              <a:buFont typeface="Arial"/>
              <a:buNone/>
              <a:defRPr sz="1600" b="1">
                <a:solidFill>
                  <a:srgbClr val="FFFFFF"/>
                </a:solidFill>
              </a:defRPr>
            </a:lvl5pPr>
            <a:lvl6pPr marL="2743200" lvl="5" indent="-228600" rtl="0">
              <a:spcBef>
                <a:spcPts val="600"/>
              </a:spcBef>
              <a:spcAft>
                <a:spcPts val="0"/>
              </a:spcAft>
              <a:buClr>
                <a:srgbClr val="FFFFFF"/>
              </a:buClr>
              <a:buSzPts val="1400"/>
              <a:buFont typeface="Arial"/>
              <a:buNone/>
              <a:defRPr sz="1600" b="1">
                <a:solidFill>
                  <a:srgbClr val="FFFFFF"/>
                </a:solidFill>
              </a:defRPr>
            </a:lvl6pPr>
            <a:lvl7pPr marL="3200400" lvl="6" indent="-228600" rtl="0">
              <a:spcBef>
                <a:spcPts val="0"/>
              </a:spcBef>
              <a:spcAft>
                <a:spcPts val="0"/>
              </a:spcAft>
              <a:buClr>
                <a:srgbClr val="FFFFFF"/>
              </a:buClr>
              <a:buSzPts val="1400"/>
              <a:buFont typeface="Arial"/>
              <a:buNone/>
              <a:defRPr sz="1600" b="1">
                <a:solidFill>
                  <a:srgbClr val="FFFFFF"/>
                </a:solidFill>
              </a:defRPr>
            </a:lvl7pPr>
            <a:lvl8pPr marL="3657600" lvl="7" indent="-228600" rtl="0">
              <a:spcBef>
                <a:spcPts val="0"/>
              </a:spcBef>
              <a:spcAft>
                <a:spcPts val="0"/>
              </a:spcAft>
              <a:buClr>
                <a:srgbClr val="FFFFFF"/>
              </a:buClr>
              <a:buSzPts val="1400"/>
              <a:buFont typeface="Arial"/>
              <a:buNone/>
              <a:defRPr sz="1600" b="1">
                <a:solidFill>
                  <a:srgbClr val="FFFFFF"/>
                </a:solidFill>
              </a:defRPr>
            </a:lvl8pPr>
            <a:lvl9pPr marL="4114800" lvl="8" indent="-228600" rtl="0">
              <a:spcBef>
                <a:spcPts val="0"/>
              </a:spcBef>
              <a:spcAft>
                <a:spcPts val="0"/>
              </a:spcAft>
              <a:buClr>
                <a:srgbClr val="FFFFFF"/>
              </a:buClr>
              <a:buSzPts val="1400"/>
              <a:buFont typeface="Arial"/>
              <a:buNone/>
              <a:defRPr sz="1600" b="1">
                <a:solidFill>
                  <a:srgbClr val="FFFFFF"/>
                </a:solidFill>
              </a:defRPr>
            </a:lvl9pPr>
          </a:lstStyle>
          <a:p>
            <a:endParaRPr/>
          </a:p>
        </p:txBody>
      </p:sp>
      <p:sp>
        <p:nvSpPr>
          <p:cNvPr id="178" name="Google Shape;178;p27"/>
          <p:cNvSpPr txBox="1">
            <a:spLocks noGrp="1"/>
          </p:cNvSpPr>
          <p:nvPr>
            <p:ph type="ftr" idx="11"/>
          </p:nvPr>
        </p:nvSpPr>
        <p:spPr>
          <a:xfrm>
            <a:off x="577850" y="6498167"/>
            <a:ext cx="10587000" cy="181200"/>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AFB5BA"/>
              </a:buClr>
              <a:buSzPts val="1400"/>
              <a:buFont typeface="Arial"/>
              <a:buNone/>
              <a:defRPr sz="1100" b="0" i="0" u="none" strike="noStrike" cap="none">
                <a:solidFill>
                  <a:srgbClr val="AFB5BA"/>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1" marR="0" lvl="2" indent="-1256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5"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7"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8" marR="0" lvl="7" indent="-1221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Y Customer_Hero_A">
  <p:cSld name="Customer_Hero_A_2">
    <p:spTree>
      <p:nvGrpSpPr>
        <p:cNvPr id="1" name="Shape 179"/>
        <p:cNvGrpSpPr/>
        <p:nvPr/>
      </p:nvGrpSpPr>
      <p:grpSpPr>
        <a:xfrm>
          <a:off x="0" y="0"/>
          <a:ext cx="0" cy="0"/>
          <a:chOff x="0" y="0"/>
          <a:chExt cx="0" cy="0"/>
        </a:xfrm>
      </p:grpSpPr>
      <p:sp>
        <p:nvSpPr>
          <p:cNvPr id="180" name="Google Shape;180;p28"/>
          <p:cNvSpPr/>
          <p:nvPr/>
        </p:nvSpPr>
        <p:spPr>
          <a:xfrm>
            <a:off x="-2" y="0"/>
            <a:ext cx="12188700" cy="6858000"/>
          </a:xfrm>
          <a:prstGeom prst="rect">
            <a:avLst/>
          </a:prstGeom>
          <a:solidFill>
            <a:srgbClr val="E7E7E7"/>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1" name="Google Shape;181;p28"/>
          <p:cNvSpPr/>
          <p:nvPr/>
        </p:nvSpPr>
        <p:spPr>
          <a:xfrm rot="10800000" flipH="1">
            <a:off x="9774057" y="84"/>
            <a:ext cx="2414700" cy="6857400"/>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b="1">
              <a:solidFill>
                <a:schemeClr val="lt2"/>
              </a:solidFill>
              <a:latin typeface="Arial"/>
              <a:ea typeface="Arial"/>
              <a:cs typeface="Arial"/>
              <a:sym typeface="Arial"/>
            </a:endParaRPr>
          </a:p>
        </p:txBody>
      </p:sp>
      <p:sp>
        <p:nvSpPr>
          <p:cNvPr id="182" name="Google Shape;182;p28"/>
          <p:cNvSpPr/>
          <p:nvPr/>
        </p:nvSpPr>
        <p:spPr>
          <a:xfrm>
            <a:off x="-1" y="-4859"/>
            <a:ext cx="12188700" cy="2432100"/>
          </a:xfrm>
          <a:prstGeom prst="rect">
            <a:avLst/>
          </a:prstGeom>
          <a:solidFill>
            <a:schemeClr val="dk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3" name="Google Shape;183;p28"/>
          <p:cNvSpPr txBox="1">
            <a:spLocks noGrp="1"/>
          </p:cNvSpPr>
          <p:nvPr>
            <p:ph type="title"/>
          </p:nvPr>
        </p:nvSpPr>
        <p:spPr>
          <a:xfrm>
            <a:off x="652269" y="2829303"/>
            <a:ext cx="9004200" cy="987600"/>
          </a:xfrm>
          <a:prstGeom prst="rect">
            <a:avLst/>
          </a:prstGeom>
          <a:noFill/>
          <a:ln>
            <a:noFill/>
          </a:ln>
        </p:spPr>
        <p:txBody>
          <a:bodyPr spcFirstLastPara="1" wrap="square" lIns="91425" tIns="91425" rIns="91425" bIns="91425" anchor="b" anchorCtr="0">
            <a:noAutofit/>
          </a:bodyPr>
          <a:lstStyle>
            <a:lvl1pPr marL="0" marR="0" lvl="0" indent="0" algn="l" rtl="0">
              <a:lnSpc>
                <a:spcPct val="90000"/>
              </a:lnSpc>
              <a:spcBef>
                <a:spcPts val="0"/>
              </a:spcBef>
              <a:spcAft>
                <a:spcPts val="0"/>
              </a:spcAft>
              <a:buSzPts val="1400"/>
              <a:buNone/>
              <a:defRPr sz="32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184" name="Google Shape;184;p28"/>
          <p:cNvSpPr txBox="1">
            <a:spLocks noGrp="1"/>
          </p:cNvSpPr>
          <p:nvPr>
            <p:ph type="body" idx="1"/>
          </p:nvPr>
        </p:nvSpPr>
        <p:spPr>
          <a:xfrm>
            <a:off x="697287" y="4404281"/>
            <a:ext cx="4251900" cy="2101200"/>
          </a:xfrm>
          <a:prstGeom prst="rect">
            <a:avLst/>
          </a:prstGeom>
          <a:noFill/>
          <a:ln>
            <a:noFill/>
          </a:ln>
        </p:spPr>
        <p:txBody>
          <a:bodyPr spcFirstLastPara="1" wrap="square" lIns="91425" tIns="91425" rIns="91425" bIns="91425" anchor="t" anchorCtr="0">
            <a:noAutofit/>
          </a:bodyPr>
          <a:lstStyle>
            <a:lvl1pPr marL="457200" marR="0" lvl="0" indent="-330200" rtl="0">
              <a:lnSpc>
                <a:spcPct val="90000"/>
              </a:lnSpc>
              <a:spcBef>
                <a:spcPts val="800"/>
              </a:spcBef>
              <a:spcAft>
                <a:spcPts val="0"/>
              </a:spcAft>
              <a:buClr>
                <a:srgbClr val="7F7F7F"/>
              </a:buClr>
              <a:buSzPts val="1600"/>
              <a:buFont typeface="Arial"/>
              <a:buChar char="​"/>
              <a:defRPr sz="1600" b="0" i="0" u="none" strike="noStrike" cap="none">
                <a:solidFill>
                  <a:schemeClr val="accent2"/>
                </a:solidFill>
                <a:latin typeface="Arial"/>
                <a:ea typeface="Arial"/>
                <a:cs typeface="Arial"/>
                <a:sym typeface="Arial"/>
              </a:defRPr>
            </a:lvl1pPr>
            <a:lvl2pPr marL="914400" marR="0" lvl="1" indent="-330200" rtl="0">
              <a:lnSpc>
                <a:spcPct val="90000"/>
              </a:lnSpc>
              <a:spcBef>
                <a:spcPts val="10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2pPr>
            <a:lvl3pPr marL="1371600" marR="0" lvl="2" indent="-330200" rtl="0">
              <a:lnSpc>
                <a:spcPct val="90000"/>
              </a:lnSpc>
              <a:spcBef>
                <a:spcPts val="10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30200" rtl="0">
              <a:lnSpc>
                <a:spcPct val="90000"/>
              </a:lnSpc>
              <a:spcBef>
                <a:spcPts val="1000"/>
              </a:spcBef>
              <a:spcAft>
                <a:spcPts val="0"/>
              </a:spcAft>
              <a:buClr>
                <a:schemeClr val="accent2"/>
              </a:buClr>
              <a:buSzPts val="1600"/>
              <a:buFont typeface="Arial"/>
              <a:buChar char="•"/>
              <a:defRPr sz="1600" b="1" i="0" u="none" strike="noStrike" cap="none">
                <a:solidFill>
                  <a:schemeClr val="accent2"/>
                </a:solidFill>
                <a:latin typeface="Arial"/>
                <a:ea typeface="Arial"/>
                <a:cs typeface="Arial"/>
                <a:sym typeface="Arial"/>
              </a:defRPr>
            </a:lvl4pPr>
            <a:lvl5pPr marL="2286000" marR="0" lvl="4" indent="-228600" rtl="0">
              <a:spcBef>
                <a:spcPts val="2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85" name="Google Shape;185;p28"/>
          <p:cNvSpPr txBox="1">
            <a:spLocks noGrp="1"/>
          </p:cNvSpPr>
          <p:nvPr>
            <p:ph type="body" idx="2"/>
          </p:nvPr>
        </p:nvSpPr>
        <p:spPr>
          <a:xfrm>
            <a:off x="2376600" y="-4850"/>
            <a:ext cx="9004200" cy="2432100"/>
          </a:xfrm>
          <a:prstGeom prst="rect">
            <a:avLst/>
          </a:prstGeom>
          <a:gradFill>
            <a:gsLst>
              <a:gs pos="0">
                <a:schemeClr val="dk2"/>
              </a:gs>
              <a:gs pos="58999">
                <a:schemeClr val="dk2"/>
              </a:gs>
              <a:gs pos="100000">
                <a:srgbClr val="19325C">
                  <a:alpha val="0"/>
                </a:srgbClr>
              </a:gs>
            </a:gsLst>
            <a:lin ang="0" scaled="0"/>
          </a:gradFill>
          <a:ln>
            <a:noFill/>
          </a:ln>
        </p:spPr>
        <p:txBody>
          <a:bodyPr spcFirstLastPara="1" wrap="square" lIns="91425" tIns="91425" rIns="91425" bIns="91425" anchor="ctr" anchorCtr="0">
            <a:noAutofit/>
          </a:bodyPr>
          <a:lstStyle>
            <a:lvl1pPr marL="457200" marR="0" lvl="0" indent="-228600" algn="l" rtl="0">
              <a:lnSpc>
                <a:spcPct val="90000"/>
              </a:lnSpc>
              <a:spcBef>
                <a:spcPts val="0"/>
              </a:spcBef>
              <a:spcAft>
                <a:spcPts val="0"/>
              </a:spcAft>
              <a:buClr>
                <a:srgbClr val="7F7F7F"/>
              </a:buClr>
              <a:buSzPts val="2000"/>
              <a:buFont typeface="Arial"/>
              <a:buNone/>
              <a:defRPr sz="2400" b="0" i="0" u="none" strike="noStrike" cap="none">
                <a:solidFill>
                  <a:schemeClr val="lt1"/>
                </a:solidFill>
                <a:latin typeface="Arial"/>
                <a:ea typeface="Arial"/>
                <a:cs typeface="Arial"/>
                <a:sym typeface="Arial"/>
              </a:defRPr>
            </a:lvl1pPr>
            <a:lvl2pPr marL="914400" marR="0" lvl="1" indent="-228600" algn="l" rtl="0">
              <a:spcBef>
                <a:spcPts val="400"/>
              </a:spcBef>
              <a:spcAft>
                <a:spcPts val="0"/>
              </a:spcAft>
              <a:buClr>
                <a:schemeClr val="accent2"/>
              </a:buClr>
              <a:buSzPts val="1800"/>
              <a:buFont typeface="Arial"/>
              <a:buNone/>
              <a:defRPr sz="1600" b="0" i="0" u="none" strike="noStrike" cap="none">
                <a:solidFill>
                  <a:schemeClr val="lt1"/>
                </a:solidFill>
                <a:latin typeface="Arial"/>
                <a:ea typeface="Arial"/>
                <a:cs typeface="Arial"/>
                <a:sym typeface="Arial"/>
              </a:defRPr>
            </a:lvl2pPr>
            <a:lvl3pPr marL="1371600" marR="0" lvl="2" indent="-330200" algn="l" rtl="0">
              <a:spcBef>
                <a:spcPts val="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86" name="Google Shape;186;p28"/>
          <p:cNvSpPr/>
          <p:nvPr/>
        </p:nvSpPr>
        <p:spPr>
          <a:xfrm rot="10800000" flipH="1">
            <a:off x="550808" y="924065"/>
            <a:ext cx="1725600" cy="17304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91425" tIns="45700" rIns="91425" bIns="45700" anchor="t" anchorCtr="0">
            <a:noAutofit/>
          </a:bodyPr>
          <a:lstStyle/>
          <a:p>
            <a:pPr marL="0" marR="0" lvl="0" indent="0" algn="ctr" rtl="0">
              <a:spcBef>
                <a:spcPts val="0"/>
              </a:spcBef>
              <a:spcAft>
                <a:spcPts val="0"/>
              </a:spcAft>
              <a:buNone/>
            </a:pPr>
            <a:endParaRPr sz="1800" b="1">
              <a:solidFill>
                <a:schemeClr val="lt2"/>
              </a:solidFill>
              <a:latin typeface="Arial"/>
              <a:ea typeface="Arial"/>
              <a:cs typeface="Arial"/>
              <a:sym typeface="Arial"/>
            </a:endParaRPr>
          </a:p>
        </p:txBody>
      </p:sp>
      <p:sp>
        <p:nvSpPr>
          <p:cNvPr id="187" name="Google Shape;187;p28"/>
          <p:cNvSpPr>
            <a:spLocks noGrp="1"/>
          </p:cNvSpPr>
          <p:nvPr>
            <p:ph type="pic" idx="3"/>
          </p:nvPr>
        </p:nvSpPr>
        <p:spPr>
          <a:xfrm>
            <a:off x="527633" y="914400"/>
            <a:ext cx="1755900" cy="1737300"/>
          </a:xfrm>
          <a:prstGeom prst="roundRect">
            <a:avLst>
              <a:gd name="adj" fmla="val 10903"/>
            </a:avLst>
          </a:prstGeom>
          <a:solidFill>
            <a:schemeClr val="lt1"/>
          </a:solidFill>
          <a:ln>
            <a:noFill/>
          </a:ln>
        </p:spPr>
        <p:txBody>
          <a:bodyPr spcFirstLastPara="1" wrap="square" lIns="91425" tIns="91425" rIns="91425" bIns="91425" anchor="ctr" anchorCtr="0">
            <a:noAutofit/>
          </a:bodyPr>
          <a:lstStyle>
            <a:lvl1pPr marL="0" marR="0" lvl="0" indent="0" algn="l" rtl="0">
              <a:spcBef>
                <a:spcPts val="1200"/>
              </a:spcBef>
              <a:spcAft>
                <a:spcPts val="0"/>
              </a:spcAft>
              <a:buClr>
                <a:srgbClr val="7F7F7F"/>
              </a:buClr>
              <a:buSzPts val="1400"/>
              <a:buFont typeface="Arial"/>
              <a:buChar char="​"/>
              <a:defRPr sz="1400" b="0" i="0" u="none" strike="noStrike" cap="none">
                <a:solidFill>
                  <a:schemeClr val="lt1"/>
                </a:solidFill>
                <a:latin typeface="Arial"/>
                <a:ea typeface="Arial"/>
                <a:cs typeface="Arial"/>
                <a:sym typeface="Arial"/>
              </a:defRPr>
            </a:lvl1pPr>
            <a:lvl2pPr marL="182562" marR="0" lvl="1" indent="-182562"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365125" marR="0" lvl="2" indent="-187325"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547687" marR="0" lvl="3" indent="-192087"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1828800" marR="0" lvl="4" indent="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514600" marR="0" lvl="5" indent="-228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88" name="Google Shape;188;p28"/>
          <p:cNvSpPr txBox="1">
            <a:spLocks noGrp="1"/>
          </p:cNvSpPr>
          <p:nvPr>
            <p:ph type="body" idx="4"/>
          </p:nvPr>
        </p:nvSpPr>
        <p:spPr>
          <a:xfrm>
            <a:off x="5302760" y="4395125"/>
            <a:ext cx="4251900" cy="2123400"/>
          </a:xfrm>
          <a:prstGeom prst="rect">
            <a:avLst/>
          </a:prstGeom>
          <a:noFill/>
          <a:ln>
            <a:noFill/>
          </a:ln>
        </p:spPr>
        <p:txBody>
          <a:bodyPr spcFirstLastPara="1" wrap="square" lIns="91425" tIns="91425" rIns="91425" bIns="91425" anchor="t" anchorCtr="0">
            <a:noAutofit/>
          </a:bodyPr>
          <a:lstStyle>
            <a:lvl1pPr marL="457200" marR="0" lvl="0" indent="-330200" rtl="0">
              <a:lnSpc>
                <a:spcPct val="90000"/>
              </a:lnSpc>
              <a:spcBef>
                <a:spcPts val="800"/>
              </a:spcBef>
              <a:spcAft>
                <a:spcPts val="0"/>
              </a:spcAft>
              <a:buClr>
                <a:srgbClr val="7F7F7F"/>
              </a:buClr>
              <a:buSzPts val="1600"/>
              <a:buFont typeface="Arial"/>
              <a:buChar char="​"/>
              <a:defRPr sz="1600" b="0" i="0" u="none" strike="noStrike" cap="none">
                <a:solidFill>
                  <a:srgbClr val="7C868D"/>
                </a:solidFill>
                <a:latin typeface="Arial"/>
                <a:ea typeface="Arial"/>
                <a:cs typeface="Arial"/>
                <a:sym typeface="Arial"/>
              </a:defRPr>
            </a:lvl1pPr>
            <a:lvl2pPr marL="914400" marR="0" lvl="1" indent="-330200" rtl="0">
              <a:lnSpc>
                <a:spcPct val="90000"/>
              </a:lnSpc>
              <a:spcBef>
                <a:spcPts val="1000"/>
              </a:spcBef>
              <a:spcAft>
                <a:spcPts val="0"/>
              </a:spcAft>
              <a:buClr>
                <a:schemeClr val="accent2"/>
              </a:buClr>
              <a:buSzPts val="1600"/>
              <a:buFont typeface="Arial"/>
              <a:buChar char="•"/>
              <a:defRPr sz="1600" b="0" i="0" u="none" strike="noStrike" cap="none">
                <a:solidFill>
                  <a:srgbClr val="7C868D"/>
                </a:solidFill>
                <a:latin typeface="Arial"/>
                <a:ea typeface="Arial"/>
                <a:cs typeface="Arial"/>
                <a:sym typeface="Arial"/>
              </a:defRPr>
            </a:lvl2pPr>
            <a:lvl3pPr marL="1371600" marR="0" lvl="2" indent="-330200" rtl="0">
              <a:lnSpc>
                <a:spcPct val="90000"/>
              </a:lnSpc>
              <a:spcBef>
                <a:spcPts val="1000"/>
              </a:spcBef>
              <a:spcAft>
                <a:spcPts val="0"/>
              </a:spcAft>
              <a:buClr>
                <a:schemeClr val="accent2"/>
              </a:buClr>
              <a:buSzPts val="1600"/>
              <a:buFont typeface="Arial"/>
              <a:buChar char="•"/>
              <a:defRPr sz="1600" b="0" i="0" u="none" strike="noStrike" cap="none">
                <a:solidFill>
                  <a:srgbClr val="7C868D"/>
                </a:solidFill>
                <a:latin typeface="Arial"/>
                <a:ea typeface="Arial"/>
                <a:cs typeface="Arial"/>
                <a:sym typeface="Arial"/>
              </a:defRPr>
            </a:lvl3pPr>
            <a:lvl4pPr marL="1828800" marR="0" lvl="3" indent="-330200" rtl="0">
              <a:lnSpc>
                <a:spcPct val="90000"/>
              </a:lnSpc>
              <a:spcBef>
                <a:spcPts val="1000"/>
              </a:spcBef>
              <a:spcAft>
                <a:spcPts val="0"/>
              </a:spcAft>
              <a:buClr>
                <a:schemeClr val="accent2"/>
              </a:buClr>
              <a:buSzPts val="1600"/>
              <a:buFont typeface="Arial"/>
              <a:buChar char="•"/>
              <a:defRPr sz="1600" b="1" i="0" u="none" strike="noStrike" cap="none">
                <a:solidFill>
                  <a:srgbClr val="7C868D"/>
                </a:solidFill>
                <a:latin typeface="Arial"/>
                <a:ea typeface="Arial"/>
                <a:cs typeface="Arial"/>
                <a:sym typeface="Arial"/>
              </a:defRPr>
            </a:lvl4pPr>
            <a:lvl5pPr marL="2286000" marR="0" lvl="4" indent="-228600" rtl="0">
              <a:lnSpc>
                <a:spcPct val="90000"/>
              </a:lnSpc>
              <a:spcBef>
                <a:spcPts val="1000"/>
              </a:spcBef>
              <a:spcAft>
                <a:spcPts val="0"/>
              </a:spcAft>
              <a:buSzPts val="1400"/>
              <a:buNone/>
              <a:defRPr sz="1600" b="0" i="0" u="none" strike="noStrike" cap="none">
                <a:solidFill>
                  <a:srgbClr val="7C868D"/>
                </a:solidFill>
                <a:latin typeface="Arial"/>
                <a:ea typeface="Arial"/>
                <a:cs typeface="Arial"/>
                <a:sym typeface="Arial"/>
              </a:defRPr>
            </a:lvl5pPr>
            <a:lvl6pPr marL="2743200" marR="0" lvl="5"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89" name="Google Shape;189;p28" descr="Salesforce Logo.png"/>
          <p:cNvPicPr preferRelativeResize="0"/>
          <p:nvPr/>
        </p:nvPicPr>
        <p:blipFill rotWithShape="1">
          <a:blip r:embed="rId2">
            <a:alphaModFix/>
          </a:blip>
          <a:srcRect/>
          <a:stretch/>
        </p:blipFill>
        <p:spPr>
          <a:xfrm>
            <a:off x="11317542" y="6170938"/>
            <a:ext cx="627600" cy="439200"/>
          </a:xfrm>
          <a:prstGeom prst="rect">
            <a:avLst/>
          </a:prstGeom>
          <a:noFill/>
          <a:ln>
            <a:noFill/>
          </a:ln>
        </p:spPr>
      </p:pic>
      <p:sp>
        <p:nvSpPr>
          <p:cNvPr id="190" name="Google Shape;190;p28"/>
          <p:cNvSpPr txBox="1">
            <a:spLocks noGrp="1"/>
          </p:cNvSpPr>
          <p:nvPr>
            <p:ph type="body" idx="5"/>
          </p:nvPr>
        </p:nvSpPr>
        <p:spPr>
          <a:xfrm>
            <a:off x="548786" y="3836644"/>
            <a:ext cx="4251900" cy="4668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90000"/>
              </a:lnSpc>
              <a:spcBef>
                <a:spcPts val="1200"/>
              </a:spcBef>
              <a:spcAft>
                <a:spcPts val="0"/>
              </a:spcAft>
              <a:buClr>
                <a:srgbClr val="7F7F7F"/>
              </a:buClr>
              <a:buSzPts val="1800"/>
              <a:buFont typeface="Arial"/>
              <a:buChar char="​"/>
              <a:defRPr sz="1800" b="1" i="0" u="none" strike="noStrike" cap="none">
                <a:solidFill>
                  <a:srgbClr val="5C656A"/>
                </a:solidFill>
                <a:latin typeface="Arial"/>
                <a:ea typeface="Arial"/>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91" name="Google Shape;191;p28"/>
          <p:cNvSpPr txBox="1">
            <a:spLocks noGrp="1"/>
          </p:cNvSpPr>
          <p:nvPr>
            <p:ph type="body" idx="6"/>
          </p:nvPr>
        </p:nvSpPr>
        <p:spPr>
          <a:xfrm>
            <a:off x="5161679" y="3836644"/>
            <a:ext cx="4251900" cy="4668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90000"/>
              </a:lnSpc>
              <a:spcBef>
                <a:spcPts val="1200"/>
              </a:spcBef>
              <a:spcAft>
                <a:spcPts val="0"/>
              </a:spcAft>
              <a:buClr>
                <a:srgbClr val="7F7F7F"/>
              </a:buClr>
              <a:buSzPts val="1800"/>
              <a:buFont typeface="Arial"/>
              <a:buChar char="​"/>
              <a:defRPr sz="1800" b="1" i="0" u="none" strike="noStrike" cap="none">
                <a:solidFill>
                  <a:srgbClr val="5C656A"/>
                </a:solidFill>
                <a:latin typeface="Arial"/>
                <a:ea typeface="Arial"/>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X Customer_Hero_B">
  <p:cSld name="Customer_Hero_A_2_1">
    <p:spTree>
      <p:nvGrpSpPr>
        <p:cNvPr id="1" name="Shape 192"/>
        <p:cNvGrpSpPr/>
        <p:nvPr/>
      </p:nvGrpSpPr>
      <p:grpSpPr>
        <a:xfrm>
          <a:off x="0" y="0"/>
          <a:ext cx="0" cy="0"/>
          <a:chOff x="0" y="0"/>
          <a:chExt cx="0" cy="0"/>
        </a:xfrm>
      </p:grpSpPr>
      <p:sp>
        <p:nvSpPr>
          <p:cNvPr id="193" name="Google Shape;193;p29"/>
          <p:cNvSpPr/>
          <p:nvPr/>
        </p:nvSpPr>
        <p:spPr>
          <a:xfrm>
            <a:off x="-2" y="0"/>
            <a:ext cx="12188700" cy="6858000"/>
          </a:xfrm>
          <a:prstGeom prst="rect">
            <a:avLst/>
          </a:prstGeom>
          <a:solidFill>
            <a:srgbClr val="E7E7E7"/>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4" name="Google Shape;194;p29"/>
          <p:cNvSpPr/>
          <p:nvPr/>
        </p:nvSpPr>
        <p:spPr>
          <a:xfrm rot="10800000" flipH="1">
            <a:off x="9774057" y="84"/>
            <a:ext cx="2414700" cy="6857400"/>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b="1">
              <a:solidFill>
                <a:schemeClr val="lt2"/>
              </a:solidFill>
              <a:latin typeface="Arial"/>
              <a:ea typeface="Arial"/>
              <a:cs typeface="Arial"/>
              <a:sym typeface="Arial"/>
            </a:endParaRPr>
          </a:p>
        </p:txBody>
      </p:sp>
      <p:sp>
        <p:nvSpPr>
          <p:cNvPr id="195" name="Google Shape;195;p29"/>
          <p:cNvSpPr/>
          <p:nvPr/>
        </p:nvSpPr>
        <p:spPr>
          <a:xfrm>
            <a:off x="-1" y="-4859"/>
            <a:ext cx="12188700" cy="2432100"/>
          </a:xfrm>
          <a:prstGeom prst="rect">
            <a:avLst/>
          </a:prstGeom>
          <a:solidFill>
            <a:schemeClr val="dk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6" name="Google Shape;196;p29"/>
          <p:cNvSpPr txBox="1">
            <a:spLocks noGrp="1"/>
          </p:cNvSpPr>
          <p:nvPr>
            <p:ph type="title"/>
          </p:nvPr>
        </p:nvSpPr>
        <p:spPr>
          <a:xfrm>
            <a:off x="652269" y="2829303"/>
            <a:ext cx="9004200" cy="987600"/>
          </a:xfrm>
          <a:prstGeom prst="rect">
            <a:avLst/>
          </a:prstGeom>
          <a:noFill/>
          <a:ln>
            <a:noFill/>
          </a:ln>
        </p:spPr>
        <p:txBody>
          <a:bodyPr spcFirstLastPara="1" wrap="square" lIns="91425" tIns="91425" rIns="91425" bIns="91425" anchor="b" anchorCtr="0">
            <a:noAutofit/>
          </a:bodyPr>
          <a:lstStyle>
            <a:lvl1pPr marL="0" marR="0" lvl="0" indent="0" algn="l" rtl="0">
              <a:lnSpc>
                <a:spcPct val="90000"/>
              </a:lnSpc>
              <a:spcBef>
                <a:spcPts val="0"/>
              </a:spcBef>
              <a:spcAft>
                <a:spcPts val="0"/>
              </a:spcAft>
              <a:buSzPts val="1400"/>
              <a:buNone/>
              <a:defRPr sz="32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197" name="Google Shape;197;p29"/>
          <p:cNvSpPr txBox="1">
            <a:spLocks noGrp="1"/>
          </p:cNvSpPr>
          <p:nvPr>
            <p:ph type="body" idx="1"/>
          </p:nvPr>
        </p:nvSpPr>
        <p:spPr>
          <a:xfrm>
            <a:off x="697287" y="4404281"/>
            <a:ext cx="4251900" cy="2101200"/>
          </a:xfrm>
          <a:prstGeom prst="rect">
            <a:avLst/>
          </a:prstGeom>
          <a:noFill/>
          <a:ln>
            <a:noFill/>
          </a:ln>
        </p:spPr>
        <p:txBody>
          <a:bodyPr spcFirstLastPara="1" wrap="square" lIns="91425" tIns="91425" rIns="91425" bIns="91425" anchor="t" anchorCtr="0">
            <a:noAutofit/>
          </a:bodyPr>
          <a:lstStyle>
            <a:lvl1pPr marL="457200" marR="0" lvl="0" indent="-330200" rtl="0">
              <a:lnSpc>
                <a:spcPct val="90000"/>
              </a:lnSpc>
              <a:spcBef>
                <a:spcPts val="800"/>
              </a:spcBef>
              <a:spcAft>
                <a:spcPts val="0"/>
              </a:spcAft>
              <a:buClr>
                <a:srgbClr val="7F7F7F"/>
              </a:buClr>
              <a:buSzPts val="1600"/>
              <a:buFont typeface="Arial"/>
              <a:buChar char="​"/>
              <a:defRPr sz="1600" b="0" i="0" u="none" strike="noStrike" cap="none">
                <a:solidFill>
                  <a:schemeClr val="accent2"/>
                </a:solidFill>
                <a:latin typeface="Arial"/>
                <a:ea typeface="Arial"/>
                <a:cs typeface="Arial"/>
                <a:sym typeface="Arial"/>
              </a:defRPr>
            </a:lvl1pPr>
            <a:lvl2pPr marL="914400" marR="0" lvl="1" indent="-330200" rtl="0">
              <a:lnSpc>
                <a:spcPct val="90000"/>
              </a:lnSpc>
              <a:spcBef>
                <a:spcPts val="10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2pPr>
            <a:lvl3pPr marL="1371600" marR="0" lvl="2" indent="-330200" rtl="0">
              <a:lnSpc>
                <a:spcPct val="90000"/>
              </a:lnSpc>
              <a:spcBef>
                <a:spcPts val="10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30200" rtl="0">
              <a:lnSpc>
                <a:spcPct val="90000"/>
              </a:lnSpc>
              <a:spcBef>
                <a:spcPts val="1000"/>
              </a:spcBef>
              <a:spcAft>
                <a:spcPts val="0"/>
              </a:spcAft>
              <a:buClr>
                <a:schemeClr val="accent2"/>
              </a:buClr>
              <a:buSzPts val="1600"/>
              <a:buFont typeface="Arial"/>
              <a:buChar char="•"/>
              <a:defRPr sz="1600" b="1" i="0" u="none" strike="noStrike" cap="none">
                <a:solidFill>
                  <a:schemeClr val="accent2"/>
                </a:solidFill>
                <a:latin typeface="Arial"/>
                <a:ea typeface="Arial"/>
                <a:cs typeface="Arial"/>
                <a:sym typeface="Arial"/>
              </a:defRPr>
            </a:lvl4pPr>
            <a:lvl5pPr marL="2286000" marR="0" lvl="4" indent="-228600" rtl="0">
              <a:spcBef>
                <a:spcPts val="2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98" name="Google Shape;198;p29"/>
          <p:cNvSpPr/>
          <p:nvPr/>
        </p:nvSpPr>
        <p:spPr>
          <a:xfrm rot="10800000" flipH="1">
            <a:off x="550808" y="924065"/>
            <a:ext cx="1725600" cy="17304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91425" tIns="45700" rIns="91425" bIns="45700" anchor="t" anchorCtr="0">
            <a:noAutofit/>
          </a:bodyPr>
          <a:lstStyle/>
          <a:p>
            <a:pPr marL="0" marR="0" lvl="0" indent="0" algn="ctr" rtl="0">
              <a:spcBef>
                <a:spcPts val="0"/>
              </a:spcBef>
              <a:spcAft>
                <a:spcPts val="0"/>
              </a:spcAft>
              <a:buNone/>
            </a:pPr>
            <a:endParaRPr sz="1800" b="1">
              <a:solidFill>
                <a:schemeClr val="lt2"/>
              </a:solidFill>
              <a:latin typeface="Arial"/>
              <a:ea typeface="Arial"/>
              <a:cs typeface="Arial"/>
              <a:sym typeface="Arial"/>
            </a:endParaRPr>
          </a:p>
        </p:txBody>
      </p:sp>
      <p:sp>
        <p:nvSpPr>
          <p:cNvPr id="199" name="Google Shape;199;p29"/>
          <p:cNvSpPr>
            <a:spLocks noGrp="1"/>
          </p:cNvSpPr>
          <p:nvPr>
            <p:ph type="pic" idx="2"/>
          </p:nvPr>
        </p:nvSpPr>
        <p:spPr>
          <a:xfrm>
            <a:off x="527633" y="914400"/>
            <a:ext cx="1755900" cy="1737300"/>
          </a:xfrm>
          <a:prstGeom prst="roundRect">
            <a:avLst>
              <a:gd name="adj" fmla="val 10903"/>
            </a:avLst>
          </a:prstGeom>
          <a:solidFill>
            <a:schemeClr val="lt1"/>
          </a:solidFill>
          <a:ln>
            <a:noFill/>
          </a:ln>
        </p:spPr>
        <p:txBody>
          <a:bodyPr spcFirstLastPara="1" wrap="square" lIns="91425" tIns="91425" rIns="91425" bIns="91425" anchor="ctr" anchorCtr="0">
            <a:noAutofit/>
          </a:bodyPr>
          <a:lstStyle>
            <a:lvl1pPr marL="0" marR="0" lvl="0" indent="0" algn="l" rtl="0">
              <a:spcBef>
                <a:spcPts val="1200"/>
              </a:spcBef>
              <a:spcAft>
                <a:spcPts val="0"/>
              </a:spcAft>
              <a:buClr>
                <a:srgbClr val="7F7F7F"/>
              </a:buClr>
              <a:buSzPts val="1400"/>
              <a:buFont typeface="Arial"/>
              <a:buChar char="​"/>
              <a:defRPr sz="1400" b="0" i="0" u="none" strike="noStrike" cap="none">
                <a:solidFill>
                  <a:schemeClr val="lt1"/>
                </a:solidFill>
                <a:latin typeface="Arial"/>
                <a:ea typeface="Arial"/>
                <a:cs typeface="Arial"/>
                <a:sym typeface="Arial"/>
              </a:defRPr>
            </a:lvl1pPr>
            <a:lvl2pPr marL="182562" marR="0" lvl="1" indent="-182562"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365125" marR="0" lvl="2" indent="-187325"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547687" marR="0" lvl="3" indent="-192087"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1828800" marR="0" lvl="4" indent="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514600" marR="0" lvl="5" indent="-228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00" name="Google Shape;200;p29"/>
          <p:cNvSpPr txBox="1">
            <a:spLocks noGrp="1"/>
          </p:cNvSpPr>
          <p:nvPr>
            <p:ph type="body" idx="3"/>
          </p:nvPr>
        </p:nvSpPr>
        <p:spPr>
          <a:xfrm>
            <a:off x="5302760" y="4395125"/>
            <a:ext cx="4251900" cy="2123400"/>
          </a:xfrm>
          <a:prstGeom prst="rect">
            <a:avLst/>
          </a:prstGeom>
          <a:noFill/>
          <a:ln>
            <a:noFill/>
          </a:ln>
        </p:spPr>
        <p:txBody>
          <a:bodyPr spcFirstLastPara="1" wrap="square" lIns="91425" tIns="91425" rIns="91425" bIns="91425" anchor="t" anchorCtr="0">
            <a:noAutofit/>
          </a:bodyPr>
          <a:lstStyle>
            <a:lvl1pPr marL="457200" marR="0" lvl="0" indent="-330200" rtl="0">
              <a:lnSpc>
                <a:spcPct val="90000"/>
              </a:lnSpc>
              <a:spcBef>
                <a:spcPts val="800"/>
              </a:spcBef>
              <a:spcAft>
                <a:spcPts val="0"/>
              </a:spcAft>
              <a:buClr>
                <a:srgbClr val="7F7F7F"/>
              </a:buClr>
              <a:buSzPts val="1600"/>
              <a:buFont typeface="Arial"/>
              <a:buChar char="​"/>
              <a:defRPr sz="1600" b="0" i="0" u="none" strike="noStrike" cap="none">
                <a:solidFill>
                  <a:srgbClr val="7C868D"/>
                </a:solidFill>
                <a:latin typeface="Arial"/>
                <a:ea typeface="Arial"/>
                <a:cs typeface="Arial"/>
                <a:sym typeface="Arial"/>
              </a:defRPr>
            </a:lvl1pPr>
            <a:lvl2pPr marL="914400" marR="0" lvl="1" indent="-330200" rtl="0">
              <a:lnSpc>
                <a:spcPct val="90000"/>
              </a:lnSpc>
              <a:spcBef>
                <a:spcPts val="1000"/>
              </a:spcBef>
              <a:spcAft>
                <a:spcPts val="0"/>
              </a:spcAft>
              <a:buClr>
                <a:schemeClr val="accent2"/>
              </a:buClr>
              <a:buSzPts val="1600"/>
              <a:buFont typeface="Arial"/>
              <a:buChar char="•"/>
              <a:defRPr sz="1600" b="0" i="0" u="none" strike="noStrike" cap="none">
                <a:solidFill>
                  <a:srgbClr val="7C868D"/>
                </a:solidFill>
                <a:latin typeface="Arial"/>
                <a:ea typeface="Arial"/>
                <a:cs typeface="Arial"/>
                <a:sym typeface="Arial"/>
              </a:defRPr>
            </a:lvl2pPr>
            <a:lvl3pPr marL="1371600" marR="0" lvl="2" indent="-330200" rtl="0">
              <a:lnSpc>
                <a:spcPct val="90000"/>
              </a:lnSpc>
              <a:spcBef>
                <a:spcPts val="1000"/>
              </a:spcBef>
              <a:spcAft>
                <a:spcPts val="0"/>
              </a:spcAft>
              <a:buClr>
                <a:schemeClr val="accent2"/>
              </a:buClr>
              <a:buSzPts val="1600"/>
              <a:buFont typeface="Arial"/>
              <a:buChar char="•"/>
              <a:defRPr sz="1600" b="0" i="0" u="none" strike="noStrike" cap="none">
                <a:solidFill>
                  <a:srgbClr val="7C868D"/>
                </a:solidFill>
                <a:latin typeface="Arial"/>
                <a:ea typeface="Arial"/>
                <a:cs typeface="Arial"/>
                <a:sym typeface="Arial"/>
              </a:defRPr>
            </a:lvl3pPr>
            <a:lvl4pPr marL="1828800" marR="0" lvl="3" indent="-330200" rtl="0">
              <a:lnSpc>
                <a:spcPct val="90000"/>
              </a:lnSpc>
              <a:spcBef>
                <a:spcPts val="1000"/>
              </a:spcBef>
              <a:spcAft>
                <a:spcPts val="0"/>
              </a:spcAft>
              <a:buClr>
                <a:schemeClr val="accent2"/>
              </a:buClr>
              <a:buSzPts val="1600"/>
              <a:buFont typeface="Arial"/>
              <a:buChar char="•"/>
              <a:defRPr sz="1600" b="1" i="0" u="none" strike="noStrike" cap="none">
                <a:solidFill>
                  <a:srgbClr val="7C868D"/>
                </a:solidFill>
                <a:latin typeface="Arial"/>
                <a:ea typeface="Arial"/>
                <a:cs typeface="Arial"/>
                <a:sym typeface="Arial"/>
              </a:defRPr>
            </a:lvl4pPr>
            <a:lvl5pPr marL="2286000" marR="0" lvl="4" indent="-228600" rtl="0">
              <a:lnSpc>
                <a:spcPct val="90000"/>
              </a:lnSpc>
              <a:spcBef>
                <a:spcPts val="1000"/>
              </a:spcBef>
              <a:spcAft>
                <a:spcPts val="0"/>
              </a:spcAft>
              <a:buSzPts val="1400"/>
              <a:buNone/>
              <a:defRPr sz="1600" b="0" i="0" u="none" strike="noStrike" cap="none">
                <a:solidFill>
                  <a:srgbClr val="7C868D"/>
                </a:solidFill>
                <a:latin typeface="Arial"/>
                <a:ea typeface="Arial"/>
                <a:cs typeface="Arial"/>
                <a:sym typeface="Arial"/>
              </a:defRPr>
            </a:lvl5pPr>
            <a:lvl6pPr marL="2743200" marR="0" lvl="5"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201" name="Google Shape;201;p29" descr="Salesforce Logo.png"/>
          <p:cNvPicPr preferRelativeResize="0"/>
          <p:nvPr/>
        </p:nvPicPr>
        <p:blipFill rotWithShape="1">
          <a:blip r:embed="rId2">
            <a:alphaModFix/>
          </a:blip>
          <a:srcRect/>
          <a:stretch/>
        </p:blipFill>
        <p:spPr>
          <a:xfrm>
            <a:off x="11317542" y="6170938"/>
            <a:ext cx="627600" cy="439200"/>
          </a:xfrm>
          <a:prstGeom prst="rect">
            <a:avLst/>
          </a:prstGeom>
          <a:noFill/>
          <a:ln>
            <a:noFill/>
          </a:ln>
        </p:spPr>
      </p:pic>
      <p:sp>
        <p:nvSpPr>
          <p:cNvPr id="202" name="Google Shape;202;p29"/>
          <p:cNvSpPr txBox="1">
            <a:spLocks noGrp="1"/>
          </p:cNvSpPr>
          <p:nvPr>
            <p:ph type="body" idx="4"/>
          </p:nvPr>
        </p:nvSpPr>
        <p:spPr>
          <a:xfrm>
            <a:off x="548786" y="3836644"/>
            <a:ext cx="4251900" cy="4668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90000"/>
              </a:lnSpc>
              <a:spcBef>
                <a:spcPts val="1200"/>
              </a:spcBef>
              <a:spcAft>
                <a:spcPts val="0"/>
              </a:spcAft>
              <a:buClr>
                <a:srgbClr val="7F7F7F"/>
              </a:buClr>
              <a:buSzPts val="1800"/>
              <a:buFont typeface="Arial"/>
              <a:buChar char="​"/>
              <a:defRPr sz="1800" b="1" i="0" u="none" strike="noStrike" cap="none">
                <a:solidFill>
                  <a:srgbClr val="5C656A"/>
                </a:solidFill>
                <a:latin typeface="Arial"/>
                <a:ea typeface="Arial"/>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03" name="Google Shape;203;p29"/>
          <p:cNvSpPr txBox="1">
            <a:spLocks noGrp="1"/>
          </p:cNvSpPr>
          <p:nvPr>
            <p:ph type="body" idx="5"/>
          </p:nvPr>
        </p:nvSpPr>
        <p:spPr>
          <a:xfrm>
            <a:off x="5161679" y="3836644"/>
            <a:ext cx="4251900" cy="4668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90000"/>
              </a:lnSpc>
              <a:spcBef>
                <a:spcPts val="1200"/>
              </a:spcBef>
              <a:spcAft>
                <a:spcPts val="0"/>
              </a:spcAft>
              <a:buClr>
                <a:srgbClr val="7F7F7F"/>
              </a:buClr>
              <a:buSzPts val="1800"/>
              <a:buFont typeface="Arial"/>
              <a:buChar char="​"/>
              <a:defRPr sz="1800" b="1" i="0" u="none" strike="noStrike" cap="none">
                <a:solidFill>
                  <a:srgbClr val="5C656A"/>
                </a:solidFill>
                <a:latin typeface="Arial"/>
                <a:ea typeface="Arial"/>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z">
  <p:cSld name="Customer_Hero_B">
    <p:spTree>
      <p:nvGrpSpPr>
        <p:cNvPr id="1" name="Shape 204"/>
        <p:cNvGrpSpPr/>
        <p:nvPr/>
      </p:nvGrpSpPr>
      <p:grpSpPr>
        <a:xfrm>
          <a:off x="0" y="0"/>
          <a:ext cx="0" cy="0"/>
          <a:chOff x="0" y="0"/>
          <a:chExt cx="0" cy="0"/>
        </a:xfrm>
      </p:grpSpPr>
      <p:sp>
        <p:nvSpPr>
          <p:cNvPr id="205" name="Google Shape;205;p30"/>
          <p:cNvSpPr>
            <a:spLocks noGrp="1"/>
          </p:cNvSpPr>
          <p:nvPr>
            <p:ph type="pic" idx="2"/>
          </p:nvPr>
        </p:nvSpPr>
        <p:spPr>
          <a:xfrm>
            <a:off x="0" y="0"/>
            <a:ext cx="12204300" cy="3508500"/>
          </a:xfrm>
          <a:prstGeom prst="rect">
            <a:avLst/>
          </a:prstGeom>
          <a:solidFill>
            <a:schemeClr val="accent2"/>
          </a:solidFill>
          <a:ln>
            <a:noFill/>
          </a:ln>
        </p:spPr>
        <p:txBody>
          <a:bodyPr spcFirstLastPara="1" wrap="square" lIns="91425" tIns="91425" rIns="91425" bIns="91425" anchor="ctr" anchorCtr="0">
            <a:noAutofit/>
          </a:bodyPr>
          <a:lstStyle>
            <a:lvl1pPr marL="0" marR="0" lvl="0" indent="0" algn="ctr" rtl="0">
              <a:spcBef>
                <a:spcPts val="1200"/>
              </a:spcBef>
              <a:spcAft>
                <a:spcPts val="0"/>
              </a:spcAft>
              <a:buClr>
                <a:srgbClr val="7F7F7F"/>
              </a:buClr>
              <a:buSzPts val="1400"/>
              <a:buFont typeface="Arial"/>
              <a:buNone/>
              <a:defRPr sz="2000" b="0" i="0" u="none" strike="noStrike" cap="none">
                <a:solidFill>
                  <a:schemeClr val="lt1"/>
                </a:solidFill>
                <a:latin typeface="Arial"/>
                <a:ea typeface="Arial"/>
                <a:cs typeface="Arial"/>
                <a:sym typeface="Arial"/>
              </a:defRPr>
            </a:lvl1pPr>
            <a:lvl2pPr marL="182562" marR="0" lvl="1" indent="-182562"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365125" marR="0" lvl="2" indent="-187325"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547687" marR="0" lvl="3" indent="-192087"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1828800" marR="0" lvl="4" indent="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514600" marR="0" lvl="5" indent="-228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grpSp>
        <p:nvGrpSpPr>
          <p:cNvPr id="206" name="Google Shape;206;p30"/>
          <p:cNvGrpSpPr/>
          <p:nvPr/>
        </p:nvGrpSpPr>
        <p:grpSpPr>
          <a:xfrm>
            <a:off x="667503" y="2862023"/>
            <a:ext cx="1586400" cy="1341600"/>
            <a:chOff x="667503" y="2286290"/>
            <a:chExt cx="1586400" cy="1341600"/>
          </a:xfrm>
        </p:grpSpPr>
        <p:sp>
          <p:nvSpPr>
            <p:cNvPr id="207" name="Google Shape;207;p30"/>
            <p:cNvSpPr/>
            <p:nvPr/>
          </p:nvSpPr>
          <p:spPr>
            <a:xfrm rot="10800000">
              <a:off x="667503" y="2286290"/>
              <a:ext cx="1586400" cy="1341600"/>
            </a:xfrm>
            <a:custGeom>
              <a:avLst/>
              <a:gdLst/>
              <a:ahLst/>
              <a:cxnLst/>
              <a:rect l="l" t="t" r="r" b="b"/>
              <a:pathLst>
                <a:path w="120000" h="120000" extrusionOk="0">
                  <a:moveTo>
                    <a:pt x="112056" y="119999"/>
                  </a:moveTo>
                  <a:lnTo>
                    <a:pt x="7943" y="119999"/>
                  </a:lnTo>
                  <a:cubicBezTo>
                    <a:pt x="3556" y="119999"/>
                    <a:pt x="0" y="115795"/>
                    <a:pt x="0" y="110608"/>
                  </a:cubicBezTo>
                  <a:lnTo>
                    <a:pt x="0" y="33959"/>
                  </a:lnTo>
                  <a:cubicBezTo>
                    <a:pt x="0" y="28772"/>
                    <a:pt x="3556" y="24567"/>
                    <a:pt x="7943" y="24567"/>
                  </a:cubicBezTo>
                  <a:lnTo>
                    <a:pt x="44513" y="24567"/>
                  </a:lnTo>
                  <a:lnTo>
                    <a:pt x="60000" y="0"/>
                  </a:lnTo>
                  <a:lnTo>
                    <a:pt x="75485" y="24567"/>
                  </a:lnTo>
                  <a:lnTo>
                    <a:pt x="112056" y="24567"/>
                  </a:lnTo>
                  <a:cubicBezTo>
                    <a:pt x="116443" y="24567"/>
                    <a:pt x="120000" y="28772"/>
                    <a:pt x="120000" y="33959"/>
                  </a:cubicBezTo>
                  <a:lnTo>
                    <a:pt x="120000" y="110608"/>
                  </a:lnTo>
                  <a:cubicBezTo>
                    <a:pt x="120000" y="115795"/>
                    <a:pt x="116443" y="119999"/>
                    <a:pt x="112056" y="119999"/>
                  </a:cubicBezTo>
                  <a:close/>
                </a:path>
              </a:pathLst>
            </a:custGeom>
            <a:solidFill>
              <a:schemeClr val="lt1"/>
            </a:solidFill>
            <a:ln>
              <a:noFill/>
            </a:ln>
            <a:effectLst>
              <a:outerShdw blurRad="387350" dist="50800" dir="5400000" sx="104000" sy="104000" algn="ctr" rotWithShape="0">
                <a:srgbClr val="000000">
                  <a:alpha val="17650"/>
                </a:srgbClr>
              </a:outerShdw>
            </a:effectLst>
          </p:spPr>
          <p:txBody>
            <a:bodyPr spcFirstLastPara="1" wrap="square" lIns="0" tIns="0" rIns="0" bIns="0" anchor="ctr" anchorCtr="0">
              <a:noAutofit/>
            </a:bodyPr>
            <a:lstStyle/>
            <a:p>
              <a:pPr marL="0" marR="0" lvl="0" indent="0" algn="ctr" rtl="0">
                <a:spcBef>
                  <a:spcPts val="0"/>
                </a:spcBef>
                <a:spcAft>
                  <a:spcPts val="0"/>
                </a:spcAft>
                <a:buClr>
                  <a:srgbClr val="7F7F7F"/>
                </a:buClr>
                <a:buFont typeface="Arial"/>
                <a:buNone/>
              </a:pPr>
              <a:endParaRPr sz="2000">
                <a:solidFill>
                  <a:schemeClr val="lt1"/>
                </a:solidFill>
                <a:latin typeface="Arial"/>
                <a:ea typeface="Arial"/>
                <a:cs typeface="Arial"/>
                <a:sym typeface="Arial"/>
              </a:endParaRPr>
            </a:p>
          </p:txBody>
        </p:sp>
        <p:sp>
          <p:nvSpPr>
            <p:cNvPr id="208" name="Google Shape;208;p30"/>
            <p:cNvSpPr/>
            <p:nvPr/>
          </p:nvSpPr>
          <p:spPr>
            <a:xfrm rot="10800000">
              <a:off x="667503" y="2286290"/>
              <a:ext cx="1586400" cy="1341600"/>
            </a:xfrm>
            <a:custGeom>
              <a:avLst/>
              <a:gdLst/>
              <a:ahLst/>
              <a:cxnLst/>
              <a:rect l="l" t="t" r="r" b="b"/>
              <a:pathLst>
                <a:path w="120000" h="120000" extrusionOk="0">
                  <a:moveTo>
                    <a:pt x="112056" y="119999"/>
                  </a:moveTo>
                  <a:lnTo>
                    <a:pt x="7943" y="119999"/>
                  </a:lnTo>
                  <a:cubicBezTo>
                    <a:pt x="3556" y="119999"/>
                    <a:pt x="0" y="115795"/>
                    <a:pt x="0" y="110608"/>
                  </a:cubicBezTo>
                  <a:lnTo>
                    <a:pt x="0" y="33959"/>
                  </a:lnTo>
                  <a:cubicBezTo>
                    <a:pt x="0" y="28772"/>
                    <a:pt x="3556" y="24567"/>
                    <a:pt x="7943" y="24567"/>
                  </a:cubicBezTo>
                  <a:lnTo>
                    <a:pt x="44513" y="24567"/>
                  </a:lnTo>
                  <a:lnTo>
                    <a:pt x="60000" y="0"/>
                  </a:lnTo>
                  <a:lnTo>
                    <a:pt x="75485" y="24567"/>
                  </a:lnTo>
                  <a:lnTo>
                    <a:pt x="112056" y="24567"/>
                  </a:lnTo>
                  <a:cubicBezTo>
                    <a:pt x="116443" y="24567"/>
                    <a:pt x="120000" y="28772"/>
                    <a:pt x="120000" y="33959"/>
                  </a:cubicBezTo>
                  <a:lnTo>
                    <a:pt x="120000" y="110608"/>
                  </a:lnTo>
                  <a:cubicBezTo>
                    <a:pt x="120000" y="115795"/>
                    <a:pt x="116443" y="119999"/>
                    <a:pt x="112056" y="119999"/>
                  </a:cubicBezTo>
                  <a:close/>
                </a:path>
              </a:pathLst>
            </a:custGeom>
            <a:solidFill>
              <a:schemeClr val="lt1"/>
            </a:solidFill>
            <a:ln>
              <a:noFill/>
            </a:ln>
            <a:effectLst>
              <a:outerShdw blurRad="387350" dist="50800" dir="5400000" sx="104000" sy="104000" algn="ctr" rotWithShape="0">
                <a:srgbClr val="000000">
                  <a:alpha val="17650"/>
                </a:srgbClr>
              </a:outerShdw>
            </a:effectLst>
          </p:spPr>
          <p:txBody>
            <a:bodyPr spcFirstLastPara="1" wrap="square" lIns="0" tIns="0" rIns="0" bIns="0" anchor="ctr" anchorCtr="0">
              <a:noAutofit/>
            </a:bodyPr>
            <a:lstStyle/>
            <a:p>
              <a:pPr marL="0" marR="0" lvl="0" indent="0" algn="ctr" rtl="0">
                <a:spcBef>
                  <a:spcPts val="0"/>
                </a:spcBef>
                <a:spcAft>
                  <a:spcPts val="0"/>
                </a:spcAft>
                <a:buClr>
                  <a:srgbClr val="7F7F7F"/>
                </a:buClr>
                <a:buFont typeface="Arial"/>
                <a:buNone/>
              </a:pPr>
              <a:endParaRPr sz="2000">
                <a:solidFill>
                  <a:schemeClr val="lt1"/>
                </a:solidFill>
                <a:latin typeface="Arial"/>
                <a:ea typeface="Arial"/>
                <a:cs typeface="Arial"/>
                <a:sym typeface="Arial"/>
              </a:endParaRPr>
            </a:p>
          </p:txBody>
        </p:sp>
      </p:grpSp>
      <p:sp>
        <p:nvSpPr>
          <p:cNvPr id="209" name="Google Shape;209;p30"/>
          <p:cNvSpPr>
            <a:spLocks noGrp="1"/>
          </p:cNvSpPr>
          <p:nvPr>
            <p:ph type="pic" idx="3"/>
          </p:nvPr>
        </p:nvSpPr>
        <p:spPr>
          <a:xfrm>
            <a:off x="678355" y="2846717"/>
            <a:ext cx="1586700" cy="1106700"/>
          </a:xfrm>
          <a:prstGeom prst="roundRect">
            <a:avLst>
              <a:gd name="adj" fmla="val 15719"/>
            </a:avLst>
          </a:prstGeom>
          <a:solidFill>
            <a:srgbClr val="FFFFFF"/>
          </a:solidFill>
          <a:ln>
            <a:noFill/>
          </a:ln>
        </p:spPr>
        <p:txBody>
          <a:bodyPr spcFirstLastPara="1" wrap="square" lIns="91425" tIns="91425" rIns="91425" bIns="91425" anchor="ctr" anchorCtr="0">
            <a:noAutofit/>
          </a:bodyPr>
          <a:lstStyle>
            <a:lvl1pPr marL="0" marR="0" lvl="0" indent="0" algn="l" rtl="0">
              <a:spcBef>
                <a:spcPts val="1200"/>
              </a:spcBef>
              <a:spcAft>
                <a:spcPts val="0"/>
              </a:spcAft>
              <a:buClr>
                <a:srgbClr val="7F7F7F"/>
              </a:buClr>
              <a:buSzPts val="1400"/>
              <a:buFont typeface="Arial"/>
              <a:buChar char="​"/>
              <a:defRPr sz="1400" b="0" i="0" u="none" strike="noStrike" cap="none">
                <a:solidFill>
                  <a:schemeClr val="lt1"/>
                </a:solidFill>
                <a:latin typeface="Arial"/>
                <a:ea typeface="Arial"/>
                <a:cs typeface="Arial"/>
                <a:sym typeface="Arial"/>
              </a:defRPr>
            </a:lvl1pPr>
            <a:lvl2pPr marL="182562" marR="0" lvl="1" indent="-182562"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365125" marR="0" lvl="2" indent="-187325"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547687" marR="0" lvl="3" indent="-192087"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1828800" marR="0" lvl="4" indent="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514600" marR="0" lvl="5" indent="-228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10" name="Google Shape;210;p30"/>
          <p:cNvSpPr txBox="1">
            <a:spLocks noGrp="1"/>
          </p:cNvSpPr>
          <p:nvPr>
            <p:ph type="title"/>
          </p:nvPr>
        </p:nvSpPr>
        <p:spPr>
          <a:xfrm>
            <a:off x="576072" y="3922776"/>
            <a:ext cx="11046000" cy="9876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SzPts val="1400"/>
              <a:buNone/>
              <a:defRPr sz="2800" b="0" i="0" u="none" strike="noStrike" cap="none">
                <a:solidFill>
                  <a:schemeClr val="dk2"/>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211" name="Google Shape;211;p30"/>
          <p:cNvSpPr txBox="1">
            <a:spLocks noGrp="1"/>
          </p:cNvSpPr>
          <p:nvPr>
            <p:ph type="body" idx="1"/>
          </p:nvPr>
        </p:nvSpPr>
        <p:spPr>
          <a:xfrm>
            <a:off x="499872" y="5047488"/>
            <a:ext cx="11046000" cy="1216200"/>
          </a:xfrm>
          <a:prstGeom prst="rect">
            <a:avLst/>
          </a:prstGeom>
          <a:noFill/>
          <a:ln>
            <a:noFill/>
          </a:ln>
        </p:spPr>
        <p:txBody>
          <a:bodyPr spcFirstLastPara="1" wrap="square" lIns="91425" tIns="91425" rIns="91425" bIns="91425" anchor="t" anchorCtr="0">
            <a:noAutofit/>
          </a:bodyPr>
          <a:lstStyle>
            <a:lvl1pPr marL="457200" marR="0" lvl="0" indent="-355600" algn="l" rtl="0">
              <a:spcBef>
                <a:spcPts val="1000"/>
              </a:spcBef>
              <a:spcAft>
                <a:spcPts val="0"/>
              </a:spcAft>
              <a:buClr>
                <a:srgbClr val="7F7F7F"/>
              </a:buClr>
              <a:buSzPts val="2000"/>
              <a:buFont typeface="Arial"/>
              <a:buChar char="​"/>
              <a:defRPr sz="2000" b="0" i="0" u="none" strike="noStrike" cap="none">
                <a:solidFill>
                  <a:srgbClr val="5C656A"/>
                </a:solidFill>
                <a:latin typeface="Arial"/>
                <a:ea typeface="Arial"/>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rgbClr val="5C656A"/>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rgbClr val="5C656A"/>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rgbClr val="5C656A"/>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7C868D"/>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_Basic">
  <p:cSld name="Basic">
    <p:spTree>
      <p:nvGrpSpPr>
        <p:cNvPr id="1" name="Shape 37"/>
        <p:cNvGrpSpPr/>
        <p:nvPr/>
      </p:nvGrpSpPr>
      <p:grpSpPr>
        <a:xfrm>
          <a:off x="0" y="0"/>
          <a:ext cx="0" cy="0"/>
          <a:chOff x="0" y="0"/>
          <a:chExt cx="0" cy="0"/>
        </a:xfrm>
      </p:grpSpPr>
      <p:sp>
        <p:nvSpPr>
          <p:cNvPr id="38" name="Google Shape;38;p4"/>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39" name="Google Shape;39;p4"/>
          <p:cNvSpPr txBox="1">
            <a:spLocks noGrp="1"/>
          </p:cNvSpPr>
          <p:nvPr>
            <p:ph type="body" idx="1"/>
          </p:nvPr>
        </p:nvSpPr>
        <p:spPr>
          <a:xfrm>
            <a:off x="571500" y="1688084"/>
            <a:ext cx="110460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40" name="Google Shape;40;p4"/>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41" name="Google Shape;41;p4"/>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X - Thank You_slide">
  <p:cSld name="Thank You_slide">
    <p:bg>
      <p:bgPr>
        <a:solidFill>
          <a:srgbClr val="032750"/>
        </a:solidFill>
        <a:effectLst/>
      </p:bgPr>
    </p:bg>
    <p:spTree>
      <p:nvGrpSpPr>
        <p:cNvPr id="1" name="Shape 212"/>
        <p:cNvGrpSpPr/>
        <p:nvPr/>
      </p:nvGrpSpPr>
      <p:grpSpPr>
        <a:xfrm>
          <a:off x="0" y="0"/>
          <a:ext cx="0" cy="0"/>
          <a:chOff x="0" y="0"/>
          <a:chExt cx="0" cy="0"/>
        </a:xfrm>
      </p:grpSpPr>
      <p:pic>
        <p:nvPicPr>
          <p:cNvPr id="213" name="Google Shape;213;p31" descr="Salesforce Corporate PowerPoint Template - Official_Chatter Version_Sept16_Google Slides Source_SHORTER.027.jpeg"/>
          <p:cNvPicPr preferRelativeResize="0"/>
          <p:nvPr/>
        </p:nvPicPr>
        <p:blipFill>
          <a:blip r:embed="rId2">
            <a:alphaModFix/>
          </a:blip>
          <a:stretch>
            <a:fillRect/>
          </a:stretch>
        </p:blipFill>
        <p:spPr>
          <a:xfrm>
            <a:off x="0" y="893"/>
            <a:ext cx="12188827" cy="6856215"/>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Y - Thank You_slide 2">
  <p:cSld name="Thank You_slide_1">
    <p:bg>
      <p:bgPr>
        <a:solidFill>
          <a:srgbClr val="032750"/>
        </a:solidFill>
        <a:effectLst/>
      </p:bgPr>
    </p:bg>
    <p:spTree>
      <p:nvGrpSpPr>
        <p:cNvPr id="1" name="Shape 214"/>
        <p:cNvGrpSpPr/>
        <p:nvPr/>
      </p:nvGrpSpPr>
      <p:grpSpPr>
        <a:xfrm>
          <a:off x="0" y="0"/>
          <a:ext cx="0" cy="0"/>
          <a:chOff x="0" y="0"/>
          <a:chExt cx="0" cy="0"/>
        </a:xfrm>
      </p:grpSpPr>
      <p:pic>
        <p:nvPicPr>
          <p:cNvPr id="215" name="Google Shape;215;p32" descr="Slide31.jpg"/>
          <p:cNvPicPr preferRelativeResize="0"/>
          <p:nvPr/>
        </p:nvPicPr>
        <p:blipFill>
          <a:blip r:embed="rId2">
            <a:alphaModFix/>
          </a:blip>
          <a:stretch>
            <a:fillRect/>
          </a:stretch>
        </p:blipFill>
        <p:spPr>
          <a:xfrm>
            <a:off x="0" y="766"/>
            <a:ext cx="12188828" cy="6856470"/>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Z - Closing Slide">
  <p:cSld name="Logo_Slide">
    <p:bg>
      <p:bgPr>
        <a:solidFill>
          <a:srgbClr val="FFFFFF"/>
        </a:solidFill>
        <a:effectLst/>
      </p:bgPr>
    </p:bg>
    <p:spTree>
      <p:nvGrpSpPr>
        <p:cNvPr id="1" name="Shape 216"/>
        <p:cNvGrpSpPr/>
        <p:nvPr/>
      </p:nvGrpSpPr>
      <p:grpSpPr>
        <a:xfrm>
          <a:off x="0" y="0"/>
          <a:ext cx="0" cy="0"/>
          <a:chOff x="0" y="0"/>
          <a:chExt cx="0" cy="0"/>
        </a:xfrm>
      </p:grpSpPr>
      <p:pic>
        <p:nvPicPr>
          <p:cNvPr id="217" name="Google Shape;217;p33"/>
          <p:cNvPicPr preferRelativeResize="0"/>
          <p:nvPr/>
        </p:nvPicPr>
        <p:blipFill rotWithShape="1">
          <a:blip r:embed="rId2">
            <a:alphaModFix/>
          </a:blip>
          <a:srcRect/>
          <a:stretch/>
        </p:blipFill>
        <p:spPr>
          <a:xfrm>
            <a:off x="4422776" y="2259014"/>
            <a:ext cx="3343200" cy="2340000"/>
          </a:xfrm>
          <a:prstGeom prst="rect">
            <a:avLst/>
          </a:prstGeom>
          <a:noFill/>
          <a:ln>
            <a:noFill/>
          </a:ln>
        </p:spPr>
      </p:pic>
      <p:pic>
        <p:nvPicPr>
          <p:cNvPr id="218" name="Google Shape;218;p33"/>
          <p:cNvPicPr preferRelativeResize="0"/>
          <p:nvPr/>
        </p:nvPicPr>
        <p:blipFill rotWithShape="1">
          <a:blip r:embed="rId3">
            <a:alphaModFix/>
          </a:blip>
          <a:srcRect/>
          <a:stretch/>
        </p:blipFill>
        <p:spPr>
          <a:xfrm>
            <a:off x="4423147" y="2258820"/>
            <a:ext cx="3342600" cy="234030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Z - Drawing Guides">
  <p:cSld name="Drawing Guides">
    <p:spTree>
      <p:nvGrpSpPr>
        <p:cNvPr id="1" name="Shape 219"/>
        <p:cNvGrpSpPr/>
        <p:nvPr/>
      </p:nvGrpSpPr>
      <p:grpSpPr>
        <a:xfrm>
          <a:off x="0" y="0"/>
          <a:ext cx="0" cy="0"/>
          <a:chOff x="0" y="0"/>
          <a:chExt cx="0" cy="0"/>
        </a:xfrm>
      </p:grpSpPr>
      <p:sp>
        <p:nvSpPr>
          <p:cNvPr id="220" name="Google Shape;220;p34"/>
          <p:cNvSpPr/>
          <p:nvPr/>
        </p:nvSpPr>
        <p:spPr>
          <a:xfrm rot="8100000" flipH="1">
            <a:off x="11244263" y="2025199"/>
            <a:ext cx="364443" cy="373352"/>
          </a:xfrm>
          <a:prstGeom prst="rightArrow">
            <a:avLst>
              <a:gd name="adj1" fmla="val 50000"/>
              <a:gd name="adj2" fmla="val 50000"/>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221" name="Google Shape;221;p34"/>
          <p:cNvSpPr/>
          <p:nvPr/>
        </p:nvSpPr>
        <p:spPr>
          <a:xfrm rot="-8100000">
            <a:off x="732801" y="2025199"/>
            <a:ext cx="364443" cy="373352"/>
          </a:xfrm>
          <a:prstGeom prst="rightArrow">
            <a:avLst>
              <a:gd name="adj1" fmla="val 50000"/>
              <a:gd name="adj2" fmla="val 50000"/>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222" name="Google Shape;222;p34"/>
          <p:cNvSpPr/>
          <p:nvPr/>
        </p:nvSpPr>
        <p:spPr>
          <a:xfrm rot="2700000">
            <a:off x="11244263" y="5638768"/>
            <a:ext cx="364443" cy="373352"/>
          </a:xfrm>
          <a:prstGeom prst="rightArrow">
            <a:avLst>
              <a:gd name="adj1" fmla="val 50000"/>
              <a:gd name="adj2" fmla="val 50000"/>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223" name="Google Shape;223;p34"/>
          <p:cNvSpPr/>
          <p:nvPr/>
        </p:nvSpPr>
        <p:spPr>
          <a:xfrm rot="-2700000" flipH="1">
            <a:off x="732801" y="5638768"/>
            <a:ext cx="364443" cy="373352"/>
          </a:xfrm>
          <a:prstGeom prst="rightArrow">
            <a:avLst>
              <a:gd name="adj1" fmla="val 50000"/>
              <a:gd name="adj2" fmla="val 50000"/>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224" name="Google Shape;224;p34"/>
          <p:cNvSpPr txBox="1"/>
          <p:nvPr/>
        </p:nvSpPr>
        <p:spPr>
          <a:xfrm>
            <a:off x="647700" y="153988"/>
            <a:ext cx="11515800" cy="908100"/>
          </a:xfrm>
          <a:prstGeom prst="rect">
            <a:avLst/>
          </a:prstGeom>
          <a:noFill/>
          <a:ln>
            <a:noFill/>
          </a:ln>
        </p:spPr>
        <p:txBody>
          <a:bodyPr spcFirstLastPara="1" wrap="square" lIns="0" tIns="0" rIns="0" bIns="0" anchor="b" anchorCtr="0">
            <a:noAutofit/>
          </a:bodyPr>
          <a:lstStyle/>
          <a:p>
            <a:pPr marL="0" marR="0" lvl="0" indent="0" algn="l" rtl="0">
              <a:lnSpc>
                <a:spcPct val="90000"/>
              </a:lnSpc>
              <a:spcBef>
                <a:spcPts val="0"/>
              </a:spcBef>
              <a:spcAft>
                <a:spcPts val="0"/>
              </a:spcAft>
              <a:buClr>
                <a:schemeClr val="accent1"/>
              </a:buClr>
              <a:buFont typeface="Arial"/>
              <a:buNone/>
            </a:pPr>
            <a:r>
              <a:rPr lang="en-US" sz="3200" b="0" i="0" u="none" strike="noStrike" cap="none">
                <a:solidFill>
                  <a:schemeClr val="accent1"/>
                </a:solidFill>
                <a:latin typeface="Arial"/>
                <a:ea typeface="Arial"/>
                <a:cs typeface="Arial"/>
                <a:sym typeface="Arial"/>
              </a:rPr>
              <a:t>Drawing Guide</a:t>
            </a:r>
            <a:r>
              <a:rPr lang="en-US" sz="3200">
                <a:solidFill>
                  <a:schemeClr val="accent1"/>
                </a:solidFill>
              </a:rPr>
              <a:t>s Alignment</a:t>
            </a:r>
            <a:r>
              <a:rPr lang="en-US" sz="3200" b="0" i="0" u="none" strike="noStrike" cap="none">
                <a:solidFill>
                  <a:schemeClr val="accent1"/>
                </a:solidFill>
                <a:latin typeface="Arial"/>
                <a:ea typeface="Arial"/>
                <a:cs typeface="Arial"/>
                <a:sym typeface="Arial"/>
              </a:rPr>
              <a:t> Tool (Margins)</a:t>
            </a:r>
            <a:endParaRPr/>
          </a:p>
        </p:txBody>
      </p:sp>
      <p:sp>
        <p:nvSpPr>
          <p:cNvPr id="225" name="Google Shape;225;p34"/>
          <p:cNvSpPr/>
          <p:nvPr/>
        </p:nvSpPr>
        <p:spPr>
          <a:xfrm>
            <a:off x="1" y="0"/>
            <a:ext cx="12188700" cy="480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226" name="Google Shape;226;p34"/>
          <p:cNvSpPr txBox="1"/>
          <p:nvPr/>
        </p:nvSpPr>
        <p:spPr>
          <a:xfrm>
            <a:off x="7763687" y="2027200"/>
            <a:ext cx="3368700" cy="646200"/>
          </a:xfrm>
          <a:prstGeom prst="rect">
            <a:avLst/>
          </a:prstGeom>
          <a:noFill/>
          <a:ln>
            <a:noFill/>
          </a:ln>
        </p:spPr>
        <p:txBody>
          <a:bodyPr spcFirstLastPara="1" wrap="square" lIns="91400" tIns="45700" rIns="91400" bIns="45700" anchor="t" anchorCtr="0">
            <a:noAutofit/>
          </a:bodyPr>
          <a:lstStyle/>
          <a:p>
            <a:pPr marL="0" marR="0" lvl="0" indent="0" algn="r" rtl="0">
              <a:lnSpc>
                <a:spcPct val="100000"/>
              </a:lnSpc>
              <a:spcBef>
                <a:spcPts val="0"/>
              </a:spcBef>
              <a:spcAft>
                <a:spcPts val="999"/>
              </a:spcAft>
              <a:buClr>
                <a:schemeClr val="accent1"/>
              </a:buClr>
              <a:buFont typeface="Arial"/>
              <a:buNone/>
            </a:pPr>
            <a:r>
              <a:rPr lang="en-US" b="1" i="0" u="none" strike="noStrike" cap="none">
                <a:solidFill>
                  <a:schemeClr val="accent1"/>
                </a:solidFill>
                <a:latin typeface="Arial"/>
                <a:ea typeface="Arial"/>
                <a:cs typeface="Arial"/>
                <a:sym typeface="Arial"/>
              </a:rPr>
              <a:t>The left and right top and bottom corners only area you should work within on your slides.</a:t>
            </a:r>
            <a:endParaRPr b="1"/>
          </a:p>
        </p:txBody>
      </p:sp>
      <p:sp>
        <p:nvSpPr>
          <p:cNvPr id="227" name="Google Shape;227;p34"/>
          <p:cNvSpPr txBox="1"/>
          <p:nvPr/>
        </p:nvSpPr>
        <p:spPr>
          <a:xfrm>
            <a:off x="1117600" y="2289703"/>
            <a:ext cx="6575400" cy="3525900"/>
          </a:xfrm>
          <a:prstGeom prst="rect">
            <a:avLst/>
          </a:prstGeom>
          <a:noFill/>
          <a:ln>
            <a:noFill/>
          </a:ln>
        </p:spPr>
        <p:txBody>
          <a:bodyPr spcFirstLastPara="1" wrap="square" lIns="121850" tIns="60925" rIns="121850" bIns="60925" anchor="t" anchorCtr="0">
            <a:noAutofit/>
          </a:bodyPr>
          <a:lstStyle/>
          <a:p>
            <a:pPr marL="0" marR="0" lvl="0" indent="0" algn="l" rtl="0">
              <a:lnSpc>
                <a:spcPct val="100000"/>
              </a:lnSpc>
              <a:spcBef>
                <a:spcPts val="0"/>
              </a:spcBef>
              <a:spcAft>
                <a:spcPts val="0"/>
              </a:spcAft>
              <a:buClr>
                <a:schemeClr val="accent1"/>
              </a:buClr>
              <a:buFont typeface="Arial"/>
              <a:buNone/>
            </a:pPr>
            <a:r>
              <a:rPr lang="en-US" sz="2000" b="1">
                <a:solidFill>
                  <a:schemeClr val="accent1"/>
                </a:solidFill>
              </a:rPr>
              <a:t>Go into Master Layouts </a:t>
            </a:r>
            <a:r>
              <a:rPr lang="en-US" sz="2000" b="1" i="0" u="none" strike="noStrike" cap="none">
                <a:solidFill>
                  <a:schemeClr val="accent1"/>
                </a:solidFill>
                <a:latin typeface="Arial"/>
                <a:ea typeface="Arial"/>
                <a:cs typeface="Arial"/>
                <a:sym typeface="Arial"/>
              </a:rPr>
              <a:t>Copy and Paste These Lines into your Working </a:t>
            </a:r>
            <a:r>
              <a:rPr lang="en-US" sz="2000" b="1">
                <a:solidFill>
                  <a:schemeClr val="accent1"/>
                </a:solidFill>
              </a:rPr>
              <a:t>Slides </a:t>
            </a:r>
            <a:r>
              <a:rPr lang="en-US" sz="2000" b="1" i="0" u="none" strike="noStrike" cap="none">
                <a:solidFill>
                  <a:schemeClr val="accent1"/>
                </a:solidFill>
                <a:latin typeface="Arial"/>
                <a:ea typeface="Arial"/>
                <a:cs typeface="Arial"/>
                <a:sym typeface="Arial"/>
              </a:rPr>
              <a:t>to Create Guides</a:t>
            </a:r>
            <a:endParaRPr sz="2000" b="1" i="0" u="none" strike="noStrike" cap="none">
              <a:solidFill>
                <a:schemeClr val="accent1"/>
              </a:solidFill>
              <a:latin typeface="Arial"/>
              <a:ea typeface="Arial"/>
              <a:cs typeface="Arial"/>
              <a:sym typeface="Arial"/>
            </a:endParaRPr>
          </a:p>
          <a:p>
            <a:pPr marL="0" marR="0" lvl="1" indent="0" algn="l" rtl="0">
              <a:lnSpc>
                <a:spcPct val="100000"/>
              </a:lnSpc>
              <a:spcBef>
                <a:spcPts val="800"/>
              </a:spcBef>
              <a:spcAft>
                <a:spcPts val="0"/>
              </a:spcAft>
              <a:buClr>
                <a:schemeClr val="accent2"/>
              </a:buClr>
              <a:buFont typeface="Arial"/>
              <a:buNone/>
            </a:pPr>
            <a:r>
              <a:rPr lang="en-US" sz="1600" b="0" i="0" u="none" strike="noStrike" cap="none">
                <a:solidFill>
                  <a:schemeClr val="accent2"/>
                </a:solidFill>
                <a:latin typeface="Arial"/>
                <a:ea typeface="Arial"/>
                <a:cs typeface="Arial"/>
                <a:sym typeface="Arial"/>
              </a:rPr>
              <a:t>Since Google slides does not allow you add Drawing Guides</a:t>
            </a:r>
            <a:r>
              <a:rPr lang="en-US" sz="1600">
                <a:solidFill>
                  <a:schemeClr val="accent2"/>
                </a:solidFill>
              </a:rPr>
              <a:t>,</a:t>
            </a:r>
            <a:r>
              <a:rPr lang="en-US" sz="1600" b="0" i="0" u="none" strike="noStrike" cap="none">
                <a:solidFill>
                  <a:schemeClr val="accent2"/>
                </a:solidFill>
                <a:latin typeface="Arial"/>
                <a:ea typeface="Arial"/>
                <a:cs typeface="Arial"/>
                <a:sym typeface="Arial"/>
              </a:rPr>
              <a:t> </a:t>
            </a:r>
            <a:r>
              <a:rPr lang="en-US" sz="1600">
                <a:solidFill>
                  <a:schemeClr val="accent2"/>
                </a:solidFill>
              </a:rPr>
              <a:t>y</a:t>
            </a:r>
            <a:r>
              <a:rPr lang="en-US" sz="1600" b="0" i="0" u="none" strike="noStrike" cap="none">
                <a:solidFill>
                  <a:schemeClr val="accent2"/>
                </a:solidFill>
                <a:latin typeface="Arial"/>
                <a:ea typeface="Arial"/>
                <a:cs typeface="Arial"/>
                <a:sym typeface="Arial"/>
              </a:rPr>
              <a:t>ou can go into this Master slide, copy these orange lines, paste them into the slide you are working on, align content and delete. </a:t>
            </a:r>
            <a:endParaRPr/>
          </a:p>
        </p:txBody>
      </p:sp>
      <p:grpSp>
        <p:nvGrpSpPr>
          <p:cNvPr id="228" name="Google Shape;228;p34"/>
          <p:cNvGrpSpPr/>
          <p:nvPr/>
        </p:nvGrpSpPr>
        <p:grpSpPr>
          <a:xfrm>
            <a:off x="0" y="-1588"/>
            <a:ext cx="12188700" cy="6859590"/>
            <a:chOff x="1" y="-1588"/>
            <a:chExt cx="12188700" cy="6859590"/>
          </a:xfrm>
        </p:grpSpPr>
        <p:cxnSp>
          <p:nvCxnSpPr>
            <p:cNvPr id="229" name="Google Shape;229;p34"/>
            <p:cNvCxnSpPr/>
            <p:nvPr/>
          </p:nvCxnSpPr>
          <p:spPr>
            <a:xfrm>
              <a:off x="657225" y="2"/>
              <a:ext cx="0" cy="6858000"/>
            </a:xfrm>
            <a:prstGeom prst="straightConnector1">
              <a:avLst/>
            </a:prstGeom>
            <a:noFill/>
            <a:ln w="19050" cap="flat" cmpd="sng">
              <a:solidFill>
                <a:schemeClr val="accent5"/>
              </a:solidFill>
              <a:prstDash val="solid"/>
              <a:round/>
              <a:headEnd type="none" w="sm" len="sm"/>
              <a:tailEnd type="none" w="sm" len="sm"/>
            </a:ln>
          </p:spPr>
        </p:cxnSp>
        <p:cxnSp>
          <p:nvCxnSpPr>
            <p:cNvPr id="230" name="Google Shape;230;p34"/>
            <p:cNvCxnSpPr/>
            <p:nvPr/>
          </p:nvCxnSpPr>
          <p:spPr>
            <a:xfrm>
              <a:off x="11618913" y="-1588"/>
              <a:ext cx="0" cy="6858000"/>
            </a:xfrm>
            <a:prstGeom prst="straightConnector1">
              <a:avLst/>
            </a:prstGeom>
            <a:noFill/>
            <a:ln w="19050" cap="flat" cmpd="sng">
              <a:solidFill>
                <a:schemeClr val="accent5"/>
              </a:solidFill>
              <a:prstDash val="solid"/>
              <a:round/>
              <a:headEnd type="none" w="sm" len="sm"/>
              <a:tailEnd type="none" w="sm" len="sm"/>
            </a:ln>
          </p:spPr>
        </p:cxnSp>
        <p:cxnSp>
          <p:nvCxnSpPr>
            <p:cNvPr id="231" name="Google Shape;231;p34"/>
            <p:cNvCxnSpPr/>
            <p:nvPr/>
          </p:nvCxnSpPr>
          <p:spPr>
            <a:xfrm rot="10800000">
              <a:off x="6094351" y="-102066"/>
              <a:ext cx="0" cy="12188700"/>
            </a:xfrm>
            <a:prstGeom prst="straightConnector1">
              <a:avLst/>
            </a:prstGeom>
            <a:noFill/>
            <a:ln w="9525" cap="flat" cmpd="sng">
              <a:solidFill>
                <a:schemeClr val="accent5"/>
              </a:solidFill>
              <a:prstDash val="solid"/>
              <a:round/>
              <a:headEnd type="none" w="sm" len="sm"/>
              <a:tailEnd type="none" w="sm" len="sm"/>
            </a:ln>
          </p:spPr>
        </p:cxnSp>
        <p:cxnSp>
          <p:nvCxnSpPr>
            <p:cNvPr id="232" name="Google Shape;232;p34"/>
            <p:cNvCxnSpPr/>
            <p:nvPr/>
          </p:nvCxnSpPr>
          <p:spPr>
            <a:xfrm rot="10800000">
              <a:off x="6094351" y="-4107799"/>
              <a:ext cx="0" cy="12188700"/>
            </a:xfrm>
            <a:prstGeom prst="straightConnector1">
              <a:avLst/>
            </a:prstGeom>
            <a:noFill/>
            <a:ln w="19050" cap="flat" cmpd="sng">
              <a:solidFill>
                <a:schemeClr val="accent5"/>
              </a:solidFill>
              <a:prstDash val="solid"/>
              <a:round/>
              <a:headEnd type="none" w="sm" len="sm"/>
              <a:tailEnd type="none" w="sm" len="sm"/>
            </a:ln>
          </p:spPr>
        </p:cxnSp>
        <p:cxnSp>
          <p:nvCxnSpPr>
            <p:cNvPr id="233" name="Google Shape;233;p34"/>
            <p:cNvCxnSpPr/>
            <p:nvPr/>
          </p:nvCxnSpPr>
          <p:spPr>
            <a:xfrm rot="10800000">
              <a:off x="6094351" y="-5567300"/>
              <a:ext cx="0" cy="12188700"/>
            </a:xfrm>
            <a:prstGeom prst="straightConnector1">
              <a:avLst/>
            </a:prstGeom>
            <a:noFill/>
            <a:ln w="19050" cap="flat" cmpd="sng">
              <a:solidFill>
                <a:schemeClr val="accent5"/>
              </a:solidFill>
              <a:prstDash val="solid"/>
              <a:round/>
              <a:headEnd type="none" w="sm" len="sm"/>
              <a:tailEnd type="none" w="sm" len="sm"/>
            </a:ln>
          </p:spPr>
        </p:cxnSp>
        <p:cxnSp>
          <p:nvCxnSpPr>
            <p:cNvPr id="234" name="Google Shape;234;p34"/>
            <p:cNvCxnSpPr/>
            <p:nvPr/>
          </p:nvCxnSpPr>
          <p:spPr>
            <a:xfrm rot="10800000">
              <a:off x="6094351" y="-4626442"/>
              <a:ext cx="0" cy="12188700"/>
            </a:xfrm>
            <a:prstGeom prst="straightConnector1">
              <a:avLst/>
            </a:prstGeom>
            <a:noFill/>
            <a:ln w="19050" cap="flat" cmpd="sng">
              <a:solidFill>
                <a:schemeClr val="accent5"/>
              </a:solidFill>
              <a:prstDash val="solid"/>
              <a:round/>
              <a:headEnd type="none" w="sm" len="sm"/>
              <a:tailEnd type="none" w="sm" len="sm"/>
            </a:ln>
          </p:spPr>
        </p:cxnSp>
        <p:cxnSp>
          <p:nvCxnSpPr>
            <p:cNvPr id="235" name="Google Shape;235;p34"/>
            <p:cNvCxnSpPr/>
            <p:nvPr/>
          </p:nvCxnSpPr>
          <p:spPr>
            <a:xfrm rot="10800000">
              <a:off x="6094351" y="427102"/>
              <a:ext cx="0" cy="12188700"/>
            </a:xfrm>
            <a:prstGeom prst="straightConnector1">
              <a:avLst/>
            </a:prstGeom>
            <a:noFill/>
            <a:ln w="9525" cap="flat" cmpd="sng">
              <a:solidFill>
                <a:schemeClr val="accent5"/>
              </a:solidFill>
              <a:prstDash val="solid"/>
              <a:round/>
              <a:headEnd type="none" w="sm" len="sm"/>
              <a:tailEnd type="none" w="sm" len="sm"/>
            </a:ln>
          </p:spPr>
        </p:cxnSp>
      </p:grpSp>
      <p:pic>
        <p:nvPicPr>
          <p:cNvPr id="236" name="Google Shape;236;p34"/>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242"/>
        <p:cNvGrpSpPr/>
        <p:nvPr/>
      </p:nvGrpSpPr>
      <p:grpSpPr>
        <a:xfrm>
          <a:off x="0" y="0"/>
          <a:ext cx="0" cy="0"/>
          <a:chOff x="0" y="0"/>
          <a:chExt cx="0" cy="0"/>
        </a:xfrm>
      </p:grpSpPr>
      <p:pic>
        <p:nvPicPr>
          <p:cNvPr id="243" name="Google Shape;243;p36"/>
          <p:cNvPicPr preferRelativeResize="0"/>
          <p:nvPr/>
        </p:nvPicPr>
        <p:blipFill rotWithShape="1">
          <a:blip r:embed="rId2">
            <a:alphaModFix/>
          </a:blip>
          <a:srcRect/>
          <a:stretch/>
        </p:blipFill>
        <p:spPr>
          <a:xfrm>
            <a:off x="0" y="893"/>
            <a:ext cx="12188822" cy="6856212"/>
          </a:xfrm>
          <a:prstGeom prst="rect">
            <a:avLst/>
          </a:prstGeom>
          <a:noFill/>
          <a:ln>
            <a:noFill/>
          </a:ln>
        </p:spPr>
      </p:pic>
      <p:pic>
        <p:nvPicPr>
          <p:cNvPr id="244" name="Google Shape;244;p36"/>
          <p:cNvPicPr preferRelativeResize="0"/>
          <p:nvPr/>
        </p:nvPicPr>
        <p:blipFill rotWithShape="1">
          <a:blip r:embed="rId3">
            <a:alphaModFix/>
          </a:blip>
          <a:srcRect/>
          <a:stretch/>
        </p:blipFill>
        <p:spPr>
          <a:xfrm>
            <a:off x="0" y="893"/>
            <a:ext cx="12188822" cy="6856212"/>
          </a:xfrm>
          <a:prstGeom prst="rect">
            <a:avLst/>
          </a:prstGeom>
          <a:noFill/>
          <a:ln>
            <a:noFill/>
          </a:ln>
        </p:spPr>
      </p:pic>
      <p:sp>
        <p:nvSpPr>
          <p:cNvPr id="245" name="Google Shape;245;p36"/>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4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46" name="Google Shape;246;p36"/>
          <p:cNvSpPr txBox="1">
            <a:spLocks noGrp="1"/>
          </p:cNvSpPr>
          <p:nvPr>
            <p:ph type="subTitle" idx="1"/>
          </p:nvPr>
        </p:nvSpPr>
        <p:spPr>
          <a:xfrm>
            <a:off x="578056" y="3397029"/>
            <a:ext cx="673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47" name="Google Shape;247;p36"/>
          <p:cNvSpPr txBox="1">
            <a:spLocks noGrp="1"/>
          </p:cNvSpPr>
          <p:nvPr>
            <p:ph type="body" idx="2"/>
          </p:nvPr>
        </p:nvSpPr>
        <p:spPr>
          <a:xfrm>
            <a:off x="578056" y="5037324"/>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48" name="Google Shape;248;p36"/>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49" name="Google Shape;249;p36"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256"/>
        <p:cNvGrpSpPr/>
        <p:nvPr/>
      </p:nvGrpSpPr>
      <p:grpSpPr>
        <a:xfrm>
          <a:off x="0" y="0"/>
          <a:ext cx="0" cy="0"/>
          <a:chOff x="0" y="0"/>
          <a:chExt cx="0" cy="0"/>
        </a:xfrm>
      </p:grpSpPr>
      <p:pic>
        <p:nvPicPr>
          <p:cNvPr id="257" name="Google Shape;257;p38"/>
          <p:cNvPicPr preferRelativeResize="0"/>
          <p:nvPr/>
        </p:nvPicPr>
        <p:blipFill rotWithShape="1">
          <a:blip r:embed="rId2">
            <a:alphaModFix/>
          </a:blip>
          <a:srcRect/>
          <a:stretch/>
        </p:blipFill>
        <p:spPr>
          <a:xfrm>
            <a:off x="0" y="893"/>
            <a:ext cx="12188822" cy="6856212"/>
          </a:xfrm>
          <a:prstGeom prst="rect">
            <a:avLst/>
          </a:prstGeom>
          <a:noFill/>
          <a:ln>
            <a:noFill/>
          </a:ln>
        </p:spPr>
      </p:pic>
      <p:sp>
        <p:nvSpPr>
          <p:cNvPr id="258" name="Google Shape;258;p38"/>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59" name="Google Shape;259;p38"/>
          <p:cNvSpPr txBox="1">
            <a:spLocks noGrp="1"/>
          </p:cNvSpPr>
          <p:nvPr>
            <p:ph type="subTitle" idx="1"/>
          </p:nvPr>
        </p:nvSpPr>
        <p:spPr>
          <a:xfrm>
            <a:off x="578056" y="3397029"/>
            <a:ext cx="67257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60" name="Google Shape;260;p38"/>
          <p:cNvSpPr txBox="1">
            <a:spLocks noGrp="1"/>
          </p:cNvSpPr>
          <p:nvPr>
            <p:ph type="body" idx="2"/>
          </p:nvPr>
        </p:nvSpPr>
        <p:spPr>
          <a:xfrm>
            <a:off x="578056" y="5022185"/>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61" name="Google Shape;261;p38"/>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62" name="Google Shape;262;p38" descr="pasted-image.pdf"/>
          <p:cNvPicPr preferRelativeResize="0"/>
          <p:nvPr/>
        </p:nvPicPr>
        <p:blipFill rotWithShape="1">
          <a:blip r:embed="rId3">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263"/>
        <p:cNvGrpSpPr/>
        <p:nvPr/>
      </p:nvGrpSpPr>
      <p:grpSpPr>
        <a:xfrm>
          <a:off x="0" y="0"/>
          <a:ext cx="0" cy="0"/>
          <a:chOff x="0" y="0"/>
          <a:chExt cx="0" cy="0"/>
        </a:xfrm>
      </p:grpSpPr>
      <p:pic>
        <p:nvPicPr>
          <p:cNvPr id="264" name="Google Shape;264;p39"/>
          <p:cNvPicPr preferRelativeResize="0"/>
          <p:nvPr/>
        </p:nvPicPr>
        <p:blipFill rotWithShape="1">
          <a:blip r:embed="rId2">
            <a:alphaModFix/>
          </a:blip>
          <a:srcRect/>
          <a:stretch/>
        </p:blipFill>
        <p:spPr>
          <a:xfrm>
            <a:off x="914401" y="515243"/>
            <a:ext cx="11274420" cy="6341863"/>
          </a:xfrm>
          <a:prstGeom prst="rect">
            <a:avLst/>
          </a:prstGeom>
          <a:noFill/>
          <a:ln>
            <a:noFill/>
          </a:ln>
        </p:spPr>
      </p:pic>
      <p:pic>
        <p:nvPicPr>
          <p:cNvPr id="265" name="Google Shape;265;p39"/>
          <p:cNvPicPr preferRelativeResize="0"/>
          <p:nvPr/>
        </p:nvPicPr>
        <p:blipFill rotWithShape="1">
          <a:blip r:embed="rId3">
            <a:alphaModFix/>
          </a:blip>
          <a:srcRect/>
          <a:stretch/>
        </p:blipFill>
        <p:spPr>
          <a:xfrm>
            <a:off x="914400" y="515243"/>
            <a:ext cx="11274420" cy="6341863"/>
          </a:xfrm>
          <a:prstGeom prst="rect">
            <a:avLst/>
          </a:prstGeom>
          <a:noFill/>
          <a:ln>
            <a:noFill/>
          </a:ln>
        </p:spPr>
      </p:pic>
      <p:pic>
        <p:nvPicPr>
          <p:cNvPr id="266" name="Google Shape;266;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cxnSp>
        <p:nvCxnSpPr>
          <p:cNvPr id="267" name="Google Shape;267;p39"/>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268" name="Google Shape;268;p39"/>
          <p:cNvSpPr txBox="1">
            <a:spLocks noGrp="1"/>
          </p:cNvSpPr>
          <p:nvPr>
            <p:ph type="ctrTitle"/>
          </p:nvPr>
        </p:nvSpPr>
        <p:spPr>
          <a:xfrm>
            <a:off x="567278" y="2077864"/>
            <a:ext cx="47046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69" name="Google Shape;269;p39"/>
          <p:cNvSpPr txBox="1">
            <a:spLocks noGrp="1"/>
          </p:cNvSpPr>
          <p:nvPr>
            <p:ph type="subTitle" idx="1"/>
          </p:nvPr>
        </p:nvSpPr>
        <p:spPr>
          <a:xfrm>
            <a:off x="578057" y="3397029"/>
            <a:ext cx="469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70" name="Google Shape;270;p39"/>
          <p:cNvSpPr txBox="1">
            <a:spLocks noGrp="1"/>
          </p:cNvSpPr>
          <p:nvPr>
            <p:ph type="body" idx="2"/>
          </p:nvPr>
        </p:nvSpPr>
        <p:spPr>
          <a:xfrm>
            <a:off x="578056" y="5245288"/>
            <a:ext cx="46938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71" name="Google Shape;271;p39"/>
          <p:cNvSpPr txBox="1">
            <a:spLocks noGrp="1"/>
          </p:cNvSpPr>
          <p:nvPr>
            <p:ph type="body" idx="3"/>
          </p:nvPr>
        </p:nvSpPr>
        <p:spPr>
          <a:xfrm>
            <a:off x="578056" y="4964429"/>
            <a:ext cx="46938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72" name="Google Shape;272;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
        <p:nvSpPr>
          <p:cNvPr id="273" name="Google Shape;273;p39"/>
          <p:cNvSpPr>
            <a:spLocks noGrp="1"/>
          </p:cNvSpPr>
          <p:nvPr>
            <p:ph type="pic" idx="4"/>
          </p:nvPr>
        </p:nvSpPr>
        <p:spPr>
          <a:xfrm>
            <a:off x="2627383" y="436563"/>
            <a:ext cx="19065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281"/>
        <p:cNvGrpSpPr/>
        <p:nvPr/>
      </p:nvGrpSpPr>
      <p:grpSpPr>
        <a:xfrm>
          <a:off x="0" y="0"/>
          <a:ext cx="0" cy="0"/>
          <a:chOff x="0" y="0"/>
          <a:chExt cx="0" cy="0"/>
        </a:xfrm>
      </p:grpSpPr>
      <p:pic>
        <p:nvPicPr>
          <p:cNvPr id="282" name="Google Shape;282;p41"/>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83" name="Google Shape;283;p4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84" name="Google Shape;284;p41"/>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sz="1800">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5" name="Google Shape;285;p41"/>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6" name="Google Shape;286;p41"/>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287" name="Google Shape;287;p41"/>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solidFill>
                  <a:srgbClr val="6A625B"/>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288" name="Google Shape;288;p4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289"/>
        <p:cNvGrpSpPr/>
        <p:nvPr/>
      </p:nvGrpSpPr>
      <p:grpSpPr>
        <a:xfrm>
          <a:off x="0" y="0"/>
          <a:ext cx="0" cy="0"/>
          <a:chOff x="0" y="0"/>
          <a:chExt cx="0" cy="0"/>
        </a:xfrm>
      </p:grpSpPr>
      <p:pic>
        <p:nvPicPr>
          <p:cNvPr id="290" name="Google Shape;290;p42"/>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91" name="Google Shape;291;p4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92" name="Google Shape;292;p42"/>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3" name="Google Shape;293;p42"/>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4" name="Google Shape;294;p42"/>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5" name="Google Shape;295;p42"/>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296" name="Google Shape;296;p4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297" name="Google Shape;297;p42"/>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298"/>
        <p:cNvGrpSpPr/>
        <p:nvPr/>
      </p:nvGrpSpPr>
      <p:grpSpPr>
        <a:xfrm>
          <a:off x="0" y="0"/>
          <a:ext cx="0" cy="0"/>
          <a:chOff x="0" y="0"/>
          <a:chExt cx="0" cy="0"/>
        </a:xfrm>
      </p:grpSpPr>
      <p:pic>
        <p:nvPicPr>
          <p:cNvPr id="299" name="Google Shape;299;p43"/>
          <p:cNvPicPr preferRelativeResize="0"/>
          <p:nvPr/>
        </p:nvPicPr>
        <p:blipFill rotWithShape="1">
          <a:blip r:embed="rId2">
            <a:alphaModFix/>
          </a:blip>
          <a:srcRect/>
          <a:stretch/>
        </p:blipFill>
        <p:spPr>
          <a:xfrm>
            <a:off x="2" y="893"/>
            <a:ext cx="12188822" cy="6856208"/>
          </a:xfrm>
          <a:prstGeom prst="rect">
            <a:avLst/>
          </a:prstGeom>
          <a:noFill/>
          <a:ln>
            <a:noFill/>
          </a:ln>
        </p:spPr>
      </p:pic>
      <p:sp>
        <p:nvSpPr>
          <p:cNvPr id="300" name="Google Shape;300;p4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1" name="Google Shape;301;p43"/>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2" name="Google Shape;302;p4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3" name="Google Shape;303;p4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R - Segue_Slide_Blue Standard">
  <p:cSld name="Segue_slide_3">
    <p:bg>
      <p:bgPr>
        <a:solidFill>
          <a:srgbClr val="178BD1"/>
        </a:solidFill>
        <a:effectLst/>
      </p:bgPr>
    </p:bg>
    <p:spTree>
      <p:nvGrpSpPr>
        <p:cNvPr id="1" name="Shape 42"/>
        <p:cNvGrpSpPr/>
        <p:nvPr/>
      </p:nvGrpSpPr>
      <p:grpSpPr>
        <a:xfrm>
          <a:off x="0" y="0"/>
          <a:ext cx="0" cy="0"/>
          <a:chOff x="0" y="0"/>
          <a:chExt cx="0" cy="0"/>
        </a:xfrm>
      </p:grpSpPr>
      <p:pic>
        <p:nvPicPr>
          <p:cNvPr id="43" name="Google Shape;43;p5" descr="Salesforce Corporate PowerPoint Template - Official_Chatter Version_Sept16_Google Slides Source_SHORTER.007.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44" name="Google Shape;44;p5"/>
          <p:cNvSpPr txBox="1">
            <a:spLocks noGrp="1"/>
          </p:cNvSpPr>
          <p:nvPr>
            <p:ph type="ctrTitle"/>
          </p:nvPr>
        </p:nvSpPr>
        <p:spPr>
          <a:xfrm>
            <a:off x="554972" y="1926285"/>
            <a:ext cx="10413300" cy="19941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Clr>
                <a:schemeClr val="lt1"/>
              </a:buClr>
              <a:buSzPts val="4800"/>
              <a:buNone/>
              <a:defRPr sz="4800" b="0" i="0" u="none" strike="noStrike" cap="none">
                <a:solidFill>
                  <a:schemeClr val="lt1"/>
                </a:solidFil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a:p>
        </p:txBody>
      </p:sp>
      <p:sp>
        <p:nvSpPr>
          <p:cNvPr id="45" name="Google Shape;45;p5"/>
          <p:cNvSpPr txBox="1">
            <a:spLocks noGrp="1"/>
          </p:cNvSpPr>
          <p:nvPr>
            <p:ph type="body" idx="1"/>
          </p:nvPr>
        </p:nvSpPr>
        <p:spPr>
          <a:xfrm>
            <a:off x="554972" y="3850525"/>
            <a:ext cx="10420200" cy="7158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FFFFFF"/>
              </a:buClr>
              <a:buSzPts val="2000"/>
              <a:buFont typeface="Arial"/>
              <a:buNone/>
              <a:defRPr sz="2400" b="0">
                <a:solidFill>
                  <a:srgbClr val="FFFFFF"/>
                </a:solidFill>
                <a:latin typeface="Arial"/>
                <a:ea typeface="Arial"/>
                <a:cs typeface="Arial"/>
                <a:sym typeface="Arial"/>
              </a:defRPr>
            </a:lvl1pPr>
            <a:lvl2pPr marL="914400" lvl="1" indent="-228600" rtl="0">
              <a:spcBef>
                <a:spcPts val="0"/>
              </a:spcBef>
              <a:spcAft>
                <a:spcPts val="0"/>
              </a:spcAft>
              <a:buSzPts val="1800"/>
              <a:buFont typeface="Arial"/>
              <a:buNone/>
              <a:defRPr sz="2000" b="1"/>
            </a:lvl2pPr>
            <a:lvl3pPr marL="1371600" lvl="2" indent="-228600" rtl="0">
              <a:spcBef>
                <a:spcPts val="300"/>
              </a:spcBef>
              <a:spcAft>
                <a:spcPts val="0"/>
              </a:spcAft>
              <a:buSzPts val="1400"/>
              <a:buFont typeface="Arial"/>
              <a:buNone/>
              <a:defRPr sz="1900" b="1"/>
            </a:lvl3pPr>
            <a:lvl4pPr marL="1828800" lvl="3" indent="-228600" rtl="0">
              <a:spcBef>
                <a:spcPts val="600"/>
              </a:spcBef>
              <a:spcAft>
                <a:spcPts val="0"/>
              </a:spcAft>
              <a:buSzPts val="1400"/>
              <a:buFont typeface="Arial"/>
              <a:buNone/>
              <a:defRPr sz="1600" b="1"/>
            </a:lvl4pPr>
            <a:lvl5pPr marL="2286000" lvl="4" indent="-228600" rtl="0">
              <a:spcBef>
                <a:spcPts val="600"/>
              </a:spcBef>
              <a:spcAft>
                <a:spcPts val="0"/>
              </a:spcAft>
              <a:buSzPts val="1400"/>
              <a:buFont typeface="Arial"/>
              <a:buNone/>
              <a:defRPr sz="1600" b="1"/>
            </a:lvl5pPr>
            <a:lvl6pPr marL="2743200" lvl="5" indent="-228600" rtl="0">
              <a:spcBef>
                <a:spcPts val="600"/>
              </a:spcBef>
              <a:spcAft>
                <a:spcPts val="0"/>
              </a:spcAft>
              <a:buSzPts val="1400"/>
              <a:buFont typeface="Arial"/>
              <a:buNone/>
              <a:defRPr sz="1600" b="1"/>
            </a:lvl6pPr>
            <a:lvl7pPr marL="3200400" lvl="6" indent="-228600" rtl="0">
              <a:spcBef>
                <a:spcPts val="0"/>
              </a:spcBef>
              <a:spcAft>
                <a:spcPts val="0"/>
              </a:spcAft>
              <a:buSzPts val="1400"/>
              <a:buFont typeface="Arial"/>
              <a:buNone/>
              <a:defRPr sz="1600" b="1"/>
            </a:lvl7pPr>
            <a:lvl8pPr marL="3657600" lvl="7" indent="-228600" rtl="0">
              <a:spcBef>
                <a:spcPts val="0"/>
              </a:spcBef>
              <a:spcAft>
                <a:spcPts val="0"/>
              </a:spcAft>
              <a:buSzPts val="1400"/>
              <a:buFont typeface="Arial"/>
              <a:buNone/>
              <a:defRPr sz="1600" b="1"/>
            </a:lvl8pPr>
            <a:lvl9pPr marL="4114800" lvl="8" indent="-228600" rtl="0">
              <a:spcBef>
                <a:spcPts val="0"/>
              </a:spcBef>
              <a:spcAft>
                <a:spcPts val="0"/>
              </a:spcAft>
              <a:buSzPts val="1400"/>
              <a:buFont typeface="Arial"/>
              <a:buNone/>
              <a:defRPr sz="1600" b="1"/>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304"/>
        <p:cNvGrpSpPr/>
        <p:nvPr/>
      </p:nvGrpSpPr>
      <p:grpSpPr>
        <a:xfrm>
          <a:off x="0" y="0"/>
          <a:ext cx="0" cy="0"/>
          <a:chOff x="0" y="0"/>
          <a:chExt cx="0" cy="0"/>
        </a:xfrm>
      </p:grpSpPr>
      <p:pic>
        <p:nvPicPr>
          <p:cNvPr id="305" name="Google Shape;305;p44"/>
          <p:cNvPicPr preferRelativeResize="0"/>
          <p:nvPr/>
        </p:nvPicPr>
        <p:blipFill rotWithShape="1">
          <a:blip r:embed="rId2">
            <a:alphaModFix/>
          </a:blip>
          <a:srcRect/>
          <a:stretch/>
        </p:blipFill>
        <p:spPr>
          <a:xfrm flipH="1">
            <a:off x="-1" y="893"/>
            <a:ext cx="12188822" cy="6856208"/>
          </a:xfrm>
          <a:prstGeom prst="rect">
            <a:avLst/>
          </a:prstGeom>
          <a:noFill/>
          <a:ln>
            <a:noFill/>
          </a:ln>
        </p:spPr>
      </p:pic>
      <p:sp>
        <p:nvSpPr>
          <p:cNvPr id="306" name="Google Shape;306;p4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7" name="Google Shape;307;p4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8" name="Google Shape;308;p4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9" name="Google Shape;309;p4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310"/>
        <p:cNvGrpSpPr/>
        <p:nvPr/>
      </p:nvGrpSpPr>
      <p:grpSpPr>
        <a:xfrm>
          <a:off x="0" y="0"/>
          <a:ext cx="0" cy="0"/>
          <a:chOff x="0" y="0"/>
          <a:chExt cx="0" cy="0"/>
        </a:xfrm>
      </p:grpSpPr>
      <p:sp>
        <p:nvSpPr>
          <p:cNvPr id="311" name="Google Shape;311;p4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12" name="Google Shape;312;p45"/>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13" name="Google Shape;313;p4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grpSp>
        <p:nvGrpSpPr>
          <p:cNvPr id="314" name="Google Shape;314;p45"/>
          <p:cNvGrpSpPr/>
          <p:nvPr/>
        </p:nvGrpSpPr>
        <p:grpSpPr>
          <a:xfrm>
            <a:off x="0" y="893"/>
            <a:ext cx="12188830" cy="6856212"/>
            <a:chOff x="0" y="893"/>
            <a:chExt cx="12188830" cy="6856212"/>
          </a:xfrm>
        </p:grpSpPr>
        <p:pic>
          <p:nvPicPr>
            <p:cNvPr id="315" name="Google Shape;315;p45"/>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316" name="Google Shape;316;p4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317" name="Google Shape;317;p45"/>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318"/>
        <p:cNvGrpSpPr/>
        <p:nvPr/>
      </p:nvGrpSpPr>
      <p:grpSpPr>
        <a:xfrm>
          <a:off x="0" y="0"/>
          <a:ext cx="0" cy="0"/>
          <a:chOff x="0" y="0"/>
          <a:chExt cx="0" cy="0"/>
        </a:xfrm>
      </p:grpSpPr>
      <p:pic>
        <p:nvPicPr>
          <p:cNvPr id="319" name="Google Shape;319;p4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20" name="Google Shape;320;p4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321" name="Google Shape;321;p4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22" name="Google Shape;322;p46"/>
          <p:cNvSpPr txBox="1">
            <a:spLocks noGrp="1"/>
          </p:cNvSpPr>
          <p:nvPr>
            <p:ph type="body" idx="1"/>
          </p:nvPr>
        </p:nvSpPr>
        <p:spPr>
          <a:xfrm>
            <a:off x="571500" y="1611886"/>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23" name="Google Shape;323;p4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24" name="Google Shape;324;p4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pic>
        <p:nvPicPr>
          <p:cNvPr id="325" name="Google Shape;325;p46"/>
          <p:cNvPicPr preferRelativeResize="0"/>
          <p:nvPr/>
        </p:nvPicPr>
        <p:blipFill rotWithShape="1">
          <a:blip r:embed="rId4">
            <a:alphaModFix/>
          </a:blip>
          <a:srcRect/>
          <a:stretch/>
        </p:blipFill>
        <p:spPr>
          <a:xfrm>
            <a:off x="10760104" y="5944987"/>
            <a:ext cx="540938" cy="593392"/>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326"/>
        <p:cNvGrpSpPr/>
        <p:nvPr/>
      </p:nvGrpSpPr>
      <p:grpSpPr>
        <a:xfrm>
          <a:off x="0" y="0"/>
          <a:ext cx="0" cy="0"/>
          <a:chOff x="0" y="0"/>
          <a:chExt cx="0" cy="0"/>
        </a:xfrm>
      </p:grpSpPr>
      <p:pic>
        <p:nvPicPr>
          <p:cNvPr id="327" name="Google Shape;327;p47"/>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28" name="Google Shape;328;p47"/>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29" name="Google Shape;329;p4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0" name="Google Shape;330;p47"/>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1" name="Google Shape;331;p4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2" name="Google Shape;332;p47"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333"/>
        <p:cNvGrpSpPr/>
        <p:nvPr/>
      </p:nvGrpSpPr>
      <p:grpSpPr>
        <a:xfrm>
          <a:off x="0" y="0"/>
          <a:ext cx="0" cy="0"/>
          <a:chOff x="0" y="0"/>
          <a:chExt cx="0" cy="0"/>
        </a:xfrm>
      </p:grpSpPr>
      <p:pic>
        <p:nvPicPr>
          <p:cNvPr id="334" name="Google Shape;334;p48"/>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35" name="Google Shape;335;p48"/>
          <p:cNvPicPr preferRelativeResize="0"/>
          <p:nvPr/>
        </p:nvPicPr>
        <p:blipFill rotWithShape="1">
          <a:blip r:embed="rId3">
            <a:alphaModFix/>
          </a:blip>
          <a:srcRect/>
          <a:stretch/>
        </p:blipFill>
        <p:spPr>
          <a:xfrm>
            <a:off x="0" y="0"/>
            <a:ext cx="12188815" cy="6856208"/>
          </a:xfrm>
          <a:prstGeom prst="rect">
            <a:avLst/>
          </a:prstGeom>
          <a:noFill/>
          <a:ln>
            <a:noFill/>
          </a:ln>
        </p:spPr>
      </p:pic>
      <p:sp>
        <p:nvSpPr>
          <p:cNvPr id="336" name="Google Shape;336;p4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7" name="Google Shape;337;p48"/>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8" name="Google Shape;338;p4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9" name="Google Shape;339;p48"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340"/>
        <p:cNvGrpSpPr/>
        <p:nvPr/>
      </p:nvGrpSpPr>
      <p:grpSpPr>
        <a:xfrm>
          <a:off x="0" y="0"/>
          <a:ext cx="0" cy="0"/>
          <a:chOff x="0" y="0"/>
          <a:chExt cx="0" cy="0"/>
        </a:xfrm>
      </p:grpSpPr>
      <p:pic>
        <p:nvPicPr>
          <p:cNvPr id="341" name="Google Shape;341;p4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2" name="Google Shape;342;p49"/>
          <p:cNvPicPr preferRelativeResize="0"/>
          <p:nvPr/>
        </p:nvPicPr>
        <p:blipFill rotWithShape="1">
          <a:blip r:embed="rId3">
            <a:alphaModFix/>
          </a:blip>
          <a:srcRect/>
          <a:stretch/>
        </p:blipFill>
        <p:spPr>
          <a:xfrm>
            <a:off x="4" y="0"/>
            <a:ext cx="12188815" cy="6856208"/>
          </a:xfrm>
          <a:prstGeom prst="rect">
            <a:avLst/>
          </a:prstGeom>
          <a:noFill/>
          <a:ln>
            <a:noFill/>
          </a:ln>
        </p:spPr>
      </p:pic>
      <p:sp>
        <p:nvSpPr>
          <p:cNvPr id="343" name="Google Shape;343;p4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44" name="Google Shape;344;p49"/>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45" name="Google Shape;345;p4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46" name="Google Shape;346;p4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347"/>
        <p:cNvGrpSpPr/>
        <p:nvPr/>
      </p:nvGrpSpPr>
      <p:grpSpPr>
        <a:xfrm>
          <a:off x="0" y="0"/>
          <a:ext cx="0" cy="0"/>
          <a:chOff x="0" y="0"/>
          <a:chExt cx="0" cy="0"/>
        </a:xfrm>
      </p:grpSpPr>
      <p:pic>
        <p:nvPicPr>
          <p:cNvPr id="348" name="Google Shape;348;p50"/>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9" name="Google Shape;349;p50"/>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0" name="Google Shape;350;p5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1" name="Google Shape;351;p50"/>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2" name="Google Shape;352;p5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53" name="Google Shape;353;p5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354"/>
        <p:cNvGrpSpPr/>
        <p:nvPr/>
      </p:nvGrpSpPr>
      <p:grpSpPr>
        <a:xfrm>
          <a:off x="0" y="0"/>
          <a:ext cx="0" cy="0"/>
          <a:chOff x="0" y="0"/>
          <a:chExt cx="0" cy="0"/>
        </a:xfrm>
      </p:grpSpPr>
      <p:pic>
        <p:nvPicPr>
          <p:cNvPr id="355" name="Google Shape;355;p51"/>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56" name="Google Shape;356;p51"/>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7" name="Google Shape;357;p5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8" name="Google Shape;358;p51"/>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9" name="Google Shape;359;p5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0" name="Google Shape;360;p51"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361"/>
        <p:cNvGrpSpPr/>
        <p:nvPr/>
      </p:nvGrpSpPr>
      <p:grpSpPr>
        <a:xfrm>
          <a:off x="0" y="0"/>
          <a:ext cx="0" cy="0"/>
          <a:chOff x="0" y="0"/>
          <a:chExt cx="0" cy="0"/>
        </a:xfrm>
      </p:grpSpPr>
      <p:pic>
        <p:nvPicPr>
          <p:cNvPr id="362" name="Google Shape;362;p52"/>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63" name="Google Shape;363;p52"/>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64" name="Google Shape;364;p5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65" name="Google Shape;365;p52"/>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66" name="Google Shape;366;p5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7" name="Google Shape;367;p52"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368"/>
        <p:cNvGrpSpPr/>
        <p:nvPr/>
      </p:nvGrpSpPr>
      <p:grpSpPr>
        <a:xfrm>
          <a:off x="0" y="0"/>
          <a:ext cx="0" cy="0"/>
          <a:chOff x="0" y="0"/>
          <a:chExt cx="0" cy="0"/>
        </a:xfrm>
      </p:grpSpPr>
      <p:pic>
        <p:nvPicPr>
          <p:cNvPr id="369" name="Google Shape;369;p53"/>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0" name="Google Shape;370;p53"/>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1" name="Google Shape;371;p53"/>
          <p:cNvSpPr txBox="1">
            <a:spLocks noGrp="1"/>
          </p:cNvSpPr>
          <p:nvPr>
            <p:ph type="title"/>
          </p:nvPr>
        </p:nvSpPr>
        <p:spPr>
          <a:xfrm>
            <a:off x="571500" y="63504"/>
            <a:ext cx="7429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2" name="Google Shape;372;p53"/>
          <p:cNvSpPr txBox="1">
            <a:spLocks noGrp="1"/>
          </p:cNvSpPr>
          <p:nvPr>
            <p:ph type="body" idx="1"/>
          </p:nvPr>
        </p:nvSpPr>
        <p:spPr>
          <a:xfrm>
            <a:off x="571500" y="1611888"/>
            <a:ext cx="72816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73" name="Google Shape;373;p53"/>
          <p:cNvSpPr txBox="1">
            <a:spLocks noGrp="1"/>
          </p:cNvSpPr>
          <p:nvPr>
            <p:ph type="body" idx="2"/>
          </p:nvPr>
        </p:nvSpPr>
        <p:spPr>
          <a:xfrm>
            <a:off x="571500" y="1097179"/>
            <a:ext cx="74295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74" name="Google Shape;374;p53"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_Title Slide">
  <p:cSld name="Title Slide_A">
    <p:bg>
      <p:bgPr>
        <a:solidFill>
          <a:schemeClr val="lt1"/>
        </a:solidFill>
        <a:effectLst/>
      </p:bgPr>
    </p:bg>
    <p:spTree>
      <p:nvGrpSpPr>
        <p:cNvPr id="1" name="Shape 46"/>
        <p:cNvGrpSpPr/>
        <p:nvPr/>
      </p:nvGrpSpPr>
      <p:grpSpPr>
        <a:xfrm>
          <a:off x="0" y="0"/>
          <a:ext cx="0" cy="0"/>
          <a:chOff x="0" y="0"/>
          <a:chExt cx="0" cy="0"/>
        </a:xfrm>
      </p:grpSpPr>
      <p:pic>
        <p:nvPicPr>
          <p:cNvPr id="47" name="Google Shape;47;p6" descr="Salesforce Corporate PowerPoint Template - Official_Chatter Version_Sept16_Google Slides Source_SHORTER.002.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48" name="Google Shape;48;p6"/>
          <p:cNvSpPr txBox="1">
            <a:spLocks noGrp="1"/>
          </p:cNvSpPr>
          <p:nvPr>
            <p:ph type="body" idx="1"/>
          </p:nvPr>
        </p:nvSpPr>
        <p:spPr>
          <a:xfrm>
            <a:off x="562425" y="4100183"/>
            <a:ext cx="8552700" cy="6114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5B5B5B"/>
              </a:buClr>
              <a:buSzPts val="2000"/>
              <a:buFont typeface="Arial"/>
              <a:buNone/>
              <a:defRPr>
                <a:solidFill>
                  <a:srgbClr val="5B5B5B"/>
                </a:solidFill>
                <a:latin typeface="Arial"/>
                <a:ea typeface="Arial"/>
                <a:cs typeface="Arial"/>
                <a:sym typeface="Arial"/>
              </a:defRPr>
            </a:lvl1pPr>
            <a:lvl2pPr marL="914400" lvl="1" indent="-228600" rtl="0">
              <a:spcBef>
                <a:spcPts val="300"/>
              </a:spcBef>
              <a:spcAft>
                <a:spcPts val="0"/>
              </a:spcAft>
              <a:buClr>
                <a:srgbClr val="5B5B5B"/>
              </a:buClr>
              <a:buSzPts val="1800"/>
              <a:buFont typeface="Arial"/>
              <a:buNone/>
              <a:defRPr>
                <a:solidFill>
                  <a:srgbClr val="5B5B5B"/>
                </a:solidFill>
                <a:latin typeface="Arial"/>
                <a:ea typeface="Arial"/>
                <a:cs typeface="Arial"/>
                <a:sym typeface="Arial"/>
              </a:defRPr>
            </a:lvl2pPr>
            <a:lvl3pPr marL="1371600" lvl="2" indent="-317500" rtl="0">
              <a:spcBef>
                <a:spcPts val="300"/>
              </a:spcBef>
              <a:spcAft>
                <a:spcPts val="0"/>
              </a:spcAft>
              <a:buClr>
                <a:srgbClr val="5B5B5B"/>
              </a:buClr>
              <a:buSzPts val="1400"/>
              <a:buChar char="•"/>
              <a:defRPr sz="1600">
                <a:solidFill>
                  <a:srgbClr val="5B5B5B"/>
                </a:solidFill>
                <a:latin typeface="Arial"/>
                <a:ea typeface="Arial"/>
                <a:cs typeface="Arial"/>
                <a:sym typeface="Arial"/>
              </a:defRPr>
            </a:lvl3pPr>
            <a:lvl4pPr marL="1828800" lvl="3" indent="-317500" rtl="0">
              <a:spcBef>
                <a:spcPts val="600"/>
              </a:spcBef>
              <a:spcAft>
                <a:spcPts val="0"/>
              </a:spcAft>
              <a:buClr>
                <a:srgbClr val="5B5B5B"/>
              </a:buClr>
              <a:buSzPts val="1400"/>
              <a:buChar char="•"/>
              <a:defRPr sz="1500">
                <a:solidFill>
                  <a:srgbClr val="5B5B5B"/>
                </a:solidFill>
                <a:latin typeface="Arial"/>
                <a:ea typeface="Arial"/>
                <a:cs typeface="Arial"/>
                <a:sym typeface="Arial"/>
              </a:defRPr>
            </a:lvl4pPr>
            <a:lvl5pPr marL="2286000" lvl="4" indent="-228600" rtl="0">
              <a:spcBef>
                <a:spcPts val="600"/>
              </a:spcBef>
              <a:spcAft>
                <a:spcPts val="0"/>
              </a:spcAft>
              <a:buClr>
                <a:srgbClr val="5B5B5B"/>
              </a:buClr>
              <a:buSzPts val="1400"/>
              <a:buNone/>
              <a:defRPr sz="2100">
                <a:solidFill>
                  <a:srgbClr val="5B5B5B"/>
                </a:solidFill>
                <a:latin typeface="Arial"/>
                <a:ea typeface="Arial"/>
                <a:cs typeface="Arial"/>
                <a:sym typeface="Aria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49" name="Google Shape;49;p6"/>
          <p:cNvSpPr txBox="1">
            <a:spLocks noGrp="1"/>
          </p:cNvSpPr>
          <p:nvPr>
            <p:ph type="body" idx="2"/>
          </p:nvPr>
        </p:nvSpPr>
        <p:spPr>
          <a:xfrm>
            <a:off x="562425" y="5122441"/>
            <a:ext cx="8552700" cy="970800"/>
          </a:xfrm>
          <a:prstGeom prst="rect">
            <a:avLst/>
          </a:prstGeom>
          <a:noFill/>
          <a:ln>
            <a:noFill/>
          </a:ln>
        </p:spPr>
        <p:txBody>
          <a:bodyPr spcFirstLastPara="1" wrap="square" lIns="91425" tIns="91425" rIns="91425" bIns="91425" anchor="t" anchorCtr="0">
            <a:noAutofit/>
          </a:bodyPr>
          <a:lstStyle>
            <a:lvl1pPr marL="457200" lvl="0" indent="-228600" algn="l" rtl="0">
              <a:spcBef>
                <a:spcPts val="0"/>
              </a:spcBef>
              <a:spcAft>
                <a:spcPts val="0"/>
              </a:spcAft>
              <a:buClr>
                <a:schemeClr val="accent2"/>
              </a:buClr>
              <a:buSzPts val="1400"/>
              <a:buFont typeface="Arial"/>
              <a:buNone/>
              <a:defRPr sz="1400" b="1">
                <a:solidFill>
                  <a:schemeClr val="accent2"/>
                </a:solidFill>
                <a:latin typeface="Arial"/>
                <a:ea typeface="Arial"/>
                <a:cs typeface="Arial"/>
                <a:sym typeface="Arial"/>
              </a:defRPr>
            </a:lvl1pPr>
            <a:lvl2pPr marL="914400" lvl="1" indent="-228600" algn="l" rtl="0">
              <a:spcBef>
                <a:spcPts val="300"/>
              </a:spcBef>
              <a:spcAft>
                <a:spcPts val="0"/>
              </a:spcAft>
              <a:buClr>
                <a:srgbClr val="5B5B5B"/>
              </a:buClr>
              <a:buSzPts val="1800"/>
              <a:buFont typeface="Arial"/>
              <a:buNone/>
              <a:defRPr sz="1500">
                <a:solidFill>
                  <a:srgbClr val="5B5B5B"/>
                </a:solidFill>
              </a:defRPr>
            </a:lvl2pPr>
            <a:lvl3pPr marL="1371600" marR="0" lvl="2" indent="-228600" algn="l" rtl="0">
              <a:lnSpc>
                <a:spcPct val="95000"/>
              </a:lnSpc>
              <a:spcBef>
                <a:spcPts val="300"/>
              </a:spcBef>
              <a:spcAft>
                <a:spcPts val="0"/>
              </a:spcAft>
              <a:buClr>
                <a:srgbClr val="5B5B5B"/>
              </a:buClr>
              <a:buSzPts val="1400"/>
              <a:buFont typeface="Arial"/>
              <a:buNone/>
              <a:defRPr sz="1500">
                <a:solidFill>
                  <a:srgbClr val="5B5B5B"/>
                </a:solidFill>
              </a:defRPr>
            </a:lvl3pPr>
            <a:lvl4pPr marL="1828800" lvl="3" indent="-317500" rtl="0">
              <a:spcBef>
                <a:spcPts val="0"/>
              </a:spcBef>
              <a:spcAft>
                <a:spcPts val="0"/>
              </a:spcAft>
              <a:buClr>
                <a:srgbClr val="5B5B5B"/>
              </a:buClr>
              <a:buSzPts val="1400"/>
              <a:buChar char="•"/>
              <a:defRPr sz="900">
                <a:solidFill>
                  <a:srgbClr val="5B5B5B"/>
                </a:solidFill>
              </a:defRPr>
            </a:lvl4pPr>
            <a:lvl5pPr marL="2286000" lvl="4" indent="-228600" rtl="0">
              <a:spcBef>
                <a:spcPts val="100"/>
              </a:spcBef>
              <a:spcAft>
                <a:spcPts val="0"/>
              </a:spcAft>
              <a:buClr>
                <a:srgbClr val="5B5B5B"/>
              </a:buClr>
              <a:buSzPts val="1400"/>
              <a:buNone/>
              <a:defRPr sz="900">
                <a:solidFill>
                  <a:srgbClr val="5B5B5B"/>
                </a:solidFill>
              </a:defRPr>
            </a:lvl5pPr>
            <a:lvl6pPr marL="2743200" lvl="5" indent="-317500" rtl="0">
              <a:spcBef>
                <a:spcPts val="1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50" name="Google Shape;50;p6"/>
          <p:cNvSpPr txBox="1">
            <a:spLocks noGrp="1"/>
          </p:cNvSpPr>
          <p:nvPr>
            <p:ph type="ctrTitle"/>
          </p:nvPr>
        </p:nvSpPr>
        <p:spPr>
          <a:xfrm>
            <a:off x="562425" y="1281182"/>
            <a:ext cx="11065500" cy="1874100"/>
          </a:xfrm>
          <a:prstGeom prst="rect">
            <a:avLst/>
          </a:prstGeom>
          <a:noFill/>
          <a:ln>
            <a:noFill/>
          </a:ln>
        </p:spPr>
        <p:txBody>
          <a:bodyPr spcFirstLastPara="1" wrap="square" lIns="91425" tIns="91425" rIns="91425" bIns="91425" anchor="b" anchorCtr="0">
            <a:noAutofit/>
          </a:bodyPr>
          <a:lstStyle>
            <a:lvl1pPr marL="0" marR="0" lvl="0" indent="0" algn="l" rtl="0">
              <a:lnSpc>
                <a:spcPct val="90000"/>
              </a:lnSpc>
              <a:spcBef>
                <a:spcPts val="0"/>
              </a:spcBef>
              <a:spcAft>
                <a:spcPts val="0"/>
              </a:spcAft>
              <a:buClr>
                <a:schemeClr val="accent1"/>
              </a:buClr>
              <a:buSzPts val="4800"/>
              <a:buFont typeface="Arial"/>
              <a:buNone/>
              <a:defRPr sz="4800" b="0" i="0" u="none" strike="noStrike" cap="none">
                <a:solidFill>
                  <a:schemeClr val="accent1"/>
                </a:solidFill>
                <a:latin typeface="Arial"/>
                <a:ea typeface="Arial"/>
                <a:cs typeface="Arial"/>
                <a:sym typeface="Aria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a:p>
        </p:txBody>
      </p:sp>
      <p:sp>
        <p:nvSpPr>
          <p:cNvPr id="51" name="Google Shape;51;p6"/>
          <p:cNvSpPr txBox="1">
            <a:spLocks noGrp="1"/>
          </p:cNvSpPr>
          <p:nvPr>
            <p:ph type="subTitle" idx="3"/>
          </p:nvPr>
        </p:nvSpPr>
        <p:spPr>
          <a:xfrm>
            <a:off x="562425" y="3052576"/>
            <a:ext cx="11065500" cy="529200"/>
          </a:xfrm>
          <a:prstGeom prst="rect">
            <a:avLst/>
          </a:prstGeom>
          <a:noFill/>
          <a:ln>
            <a:noFill/>
          </a:ln>
        </p:spPr>
        <p:txBody>
          <a:bodyPr spcFirstLastPara="1" wrap="square" lIns="91425" tIns="91425" rIns="91425" bIns="91425" anchor="t" anchorCtr="0">
            <a:noAutofit/>
          </a:bodyPr>
          <a:lstStyle>
            <a:lvl1pPr marL="342849" marR="0" lvl="0" indent="-342849" algn="l" rtl="0">
              <a:lnSpc>
                <a:spcPct val="100000"/>
              </a:lnSpc>
              <a:spcBef>
                <a:spcPts val="0"/>
              </a:spcBef>
              <a:spcAft>
                <a:spcPts val="0"/>
              </a:spcAft>
              <a:buClr>
                <a:srgbClr val="5B5B5B"/>
              </a:buClr>
              <a:buSzPts val="2000"/>
              <a:buFont typeface="Arial"/>
              <a:buNone/>
              <a:defRPr sz="2400" b="0" i="0" u="none" strike="noStrike" cap="none">
                <a:solidFill>
                  <a:srgbClr val="5B5B5B"/>
                </a:solidFill>
                <a:latin typeface="Arial"/>
                <a:ea typeface="Arial"/>
                <a:cs typeface="Arial"/>
                <a:sym typeface="Arial"/>
              </a:defRPr>
            </a:lvl1pPr>
            <a:lvl2pPr marL="457131" marR="0" lvl="1" indent="-12631" algn="ctr" rtl="0">
              <a:lnSpc>
                <a:spcPct val="100000"/>
              </a:lnSpc>
              <a:spcBef>
                <a:spcPts val="200"/>
              </a:spcBef>
              <a:spcAft>
                <a:spcPts val="0"/>
              </a:spcAft>
              <a:buClr>
                <a:schemeClr val="accent2"/>
              </a:buClr>
              <a:buSzPts val="1800"/>
              <a:buFont typeface="Arial"/>
              <a:buNone/>
              <a:defRPr sz="1900" b="0" i="0" u="none" strike="noStrike" cap="none">
                <a:solidFill>
                  <a:schemeClr val="accent2"/>
                </a:solidFill>
                <a:latin typeface="Arial"/>
                <a:ea typeface="Arial"/>
                <a:cs typeface="Arial"/>
                <a:sym typeface="Arial"/>
              </a:defRPr>
            </a:lvl2pPr>
            <a:lvl3pPr marL="914261" marR="0" lvl="2" indent="-12561" algn="ctr" rtl="0">
              <a:lnSpc>
                <a:spcPct val="100000"/>
              </a:lnSpc>
              <a:spcBef>
                <a:spcPts val="600"/>
              </a:spcBef>
              <a:spcAft>
                <a:spcPts val="0"/>
              </a:spcAft>
              <a:buClr>
                <a:schemeClr val="accent2"/>
              </a:buClr>
              <a:buSzPts val="1400"/>
              <a:buFont typeface="Arial"/>
              <a:buNone/>
              <a:defRPr sz="1600" b="0" i="0" u="none" strike="noStrike" cap="none">
                <a:solidFill>
                  <a:schemeClr val="accent2"/>
                </a:solidFill>
                <a:latin typeface="Arial"/>
                <a:ea typeface="Arial"/>
                <a:cs typeface="Arial"/>
                <a:sym typeface="Arial"/>
              </a:defRPr>
            </a:lvl3pPr>
            <a:lvl4pPr marL="1371393" marR="0" lvl="3" indent="-12493" algn="ctr" rtl="0">
              <a:lnSpc>
                <a:spcPct val="100000"/>
              </a:lnSpc>
              <a:spcBef>
                <a:spcPts val="600"/>
              </a:spcBef>
              <a:spcAft>
                <a:spcPts val="0"/>
              </a:spcAft>
              <a:buClr>
                <a:schemeClr val="accent2"/>
              </a:buClr>
              <a:buSzPts val="1400"/>
              <a:buFont typeface="Arial"/>
              <a:buNone/>
              <a:defRPr sz="1500" b="0" i="0" u="none" strike="noStrike" cap="none">
                <a:solidFill>
                  <a:schemeClr val="accent2"/>
                </a:solidFill>
                <a:latin typeface="Arial"/>
                <a:ea typeface="Arial"/>
                <a:cs typeface="Arial"/>
                <a:sym typeface="Arial"/>
              </a:defRPr>
            </a:lvl4pPr>
            <a:lvl5pPr marL="1828525" marR="0" lvl="4" indent="-12425" algn="ctr" rtl="0">
              <a:lnSpc>
                <a:spcPct val="100000"/>
              </a:lnSpc>
              <a:spcBef>
                <a:spcPts val="600"/>
              </a:spcBef>
              <a:spcAft>
                <a:spcPts val="0"/>
              </a:spcAft>
              <a:buClr>
                <a:schemeClr val="accent2"/>
              </a:buClr>
              <a:buSzPts val="1400"/>
              <a:buFont typeface="Arial"/>
              <a:buNone/>
              <a:defRPr sz="2100" b="0" i="0" u="none" strike="noStrike" cap="none">
                <a:solidFill>
                  <a:schemeClr val="accent2"/>
                </a:solidFill>
                <a:latin typeface="Arial"/>
                <a:ea typeface="Arial"/>
                <a:cs typeface="Arial"/>
                <a:sym typeface="Arial"/>
              </a:defRPr>
            </a:lvl5pPr>
            <a:lvl6pPr marL="2285657" marR="0" lvl="5" indent="-12357" algn="ctr" rtl="0">
              <a:lnSpc>
                <a:spcPct val="100000"/>
              </a:lnSpc>
              <a:spcBef>
                <a:spcPts val="6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6pPr>
            <a:lvl7pPr marL="2742788" marR="0" lvl="6" indent="-12288" algn="ctr" rtl="0">
              <a:lnSpc>
                <a:spcPct val="100000"/>
              </a:lnSpc>
              <a:spcBef>
                <a:spcPts val="4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7pPr>
            <a:lvl8pPr marL="3199918" marR="0" lvl="7" indent="-12218" algn="ctr" rtl="0">
              <a:lnSpc>
                <a:spcPct val="100000"/>
              </a:lnSpc>
              <a:spcBef>
                <a:spcPts val="4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8pPr>
            <a:lvl9pPr marL="3657050" marR="0" lvl="8" indent="-12150" algn="ctr" rtl="0">
              <a:lnSpc>
                <a:spcPct val="100000"/>
              </a:lnSpc>
              <a:spcBef>
                <a:spcPts val="4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375"/>
        <p:cNvGrpSpPr/>
        <p:nvPr/>
      </p:nvGrpSpPr>
      <p:grpSpPr>
        <a:xfrm>
          <a:off x="0" y="0"/>
          <a:ext cx="0" cy="0"/>
          <a:chOff x="0" y="0"/>
          <a:chExt cx="0" cy="0"/>
        </a:xfrm>
      </p:grpSpPr>
      <p:pic>
        <p:nvPicPr>
          <p:cNvPr id="376" name="Google Shape;376;p54"/>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7" name="Google Shape;377;p54"/>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8" name="Google Shape;378;p5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9" name="Google Shape;379;p5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0" name="Google Shape;380;p5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1" name="Google Shape;381;p54"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382"/>
        <p:cNvGrpSpPr/>
        <p:nvPr/>
      </p:nvGrpSpPr>
      <p:grpSpPr>
        <a:xfrm>
          <a:off x="0" y="0"/>
          <a:ext cx="0" cy="0"/>
          <a:chOff x="0" y="0"/>
          <a:chExt cx="0" cy="0"/>
        </a:xfrm>
      </p:grpSpPr>
      <p:pic>
        <p:nvPicPr>
          <p:cNvPr id="383" name="Google Shape;383;p55"/>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84" name="Google Shape;384;p55"/>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85" name="Google Shape;385;p5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86" name="Google Shape;386;p55"/>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7" name="Google Shape;387;p5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8" name="Google Shape;388;p55"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389"/>
        <p:cNvGrpSpPr/>
        <p:nvPr/>
      </p:nvGrpSpPr>
      <p:grpSpPr>
        <a:xfrm>
          <a:off x="0" y="0"/>
          <a:ext cx="0" cy="0"/>
          <a:chOff x="0" y="0"/>
          <a:chExt cx="0" cy="0"/>
        </a:xfrm>
      </p:grpSpPr>
      <p:pic>
        <p:nvPicPr>
          <p:cNvPr id="390" name="Google Shape;390;p5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1" name="Google Shape;391;p5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2" name="Google Shape;392;p56"/>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93" name="Google Shape;393;p5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394" name="Google Shape;394;p56"/>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800"/>
              <a:buNone/>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395"/>
        <p:cNvGrpSpPr/>
        <p:nvPr/>
      </p:nvGrpSpPr>
      <p:grpSpPr>
        <a:xfrm>
          <a:off x="0" y="0"/>
          <a:ext cx="0" cy="0"/>
          <a:chOff x="0" y="0"/>
          <a:chExt cx="0" cy="0"/>
        </a:xfrm>
      </p:grpSpPr>
      <p:pic>
        <p:nvPicPr>
          <p:cNvPr id="396" name="Google Shape;396;p57"/>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7" name="Google Shape;397;p57"/>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98" name="Google Shape;398;p5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9" name="Google Shape;399;p5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0" name="Google Shape;400;p5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401"/>
        <p:cNvGrpSpPr/>
        <p:nvPr/>
      </p:nvGrpSpPr>
      <p:grpSpPr>
        <a:xfrm>
          <a:off x="0" y="0"/>
          <a:ext cx="0" cy="0"/>
          <a:chOff x="0" y="0"/>
          <a:chExt cx="0" cy="0"/>
        </a:xfrm>
      </p:grpSpPr>
      <p:pic>
        <p:nvPicPr>
          <p:cNvPr id="402" name="Google Shape;402;p5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3" name="Google Shape;403;p5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04" name="Google Shape;404;p58"/>
          <p:cNvSpPr txBox="1">
            <a:spLocks noGrp="1"/>
          </p:cNvSpPr>
          <p:nvPr>
            <p:ph type="body" idx="1"/>
          </p:nvPr>
        </p:nvSpPr>
        <p:spPr>
          <a:xfrm>
            <a:off x="571499" y="1611888"/>
            <a:ext cx="47994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05" name="Google Shape;405;p5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6" name="Google Shape;406;p58"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407"/>
        <p:cNvGrpSpPr/>
        <p:nvPr/>
      </p:nvGrpSpPr>
      <p:grpSpPr>
        <a:xfrm>
          <a:off x="0" y="0"/>
          <a:ext cx="0" cy="0"/>
          <a:chOff x="0" y="0"/>
          <a:chExt cx="0" cy="0"/>
        </a:xfrm>
      </p:grpSpPr>
      <p:pic>
        <p:nvPicPr>
          <p:cNvPr id="408" name="Google Shape;408;p59"/>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9" name="Google Shape;409;p59"/>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410" name="Google Shape;410;p59"/>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2900" algn="l" rtl="0">
              <a:lnSpc>
                <a:spcPct val="100000"/>
              </a:lnSpc>
              <a:spcBef>
                <a:spcPts val="300"/>
              </a:spcBef>
              <a:spcAft>
                <a:spcPts val="0"/>
              </a:spcAft>
              <a:buSzPts val="1800"/>
              <a:buChar char="•"/>
              <a:defRPr>
                <a:solidFill>
                  <a:srgbClr val="424145"/>
                </a:solidFill>
              </a:defRPr>
            </a:lvl2pPr>
            <a:lvl3pPr marL="1371600" lvl="2" indent="-330200" algn="l" rtl="0">
              <a:lnSpc>
                <a:spcPct val="100000"/>
              </a:lnSpc>
              <a:spcBef>
                <a:spcPts val="600"/>
              </a:spcBef>
              <a:spcAft>
                <a:spcPts val="0"/>
              </a:spcAft>
              <a:buSzPts val="1600"/>
              <a:buChar char="•"/>
              <a:defRPr>
                <a:solidFill>
                  <a:srgbClr val="424145"/>
                </a:solidFill>
              </a:defRPr>
            </a:lvl3pPr>
            <a:lvl4pPr marL="1828800" lvl="3" indent="-317500" algn="l" rtl="0">
              <a:lnSpc>
                <a:spcPct val="100000"/>
              </a:lnSpc>
              <a:spcBef>
                <a:spcPts val="600"/>
              </a:spcBef>
              <a:spcAft>
                <a:spcPts val="0"/>
              </a:spcAft>
              <a:buSzPts val="1400"/>
              <a:buChar char="•"/>
              <a:defRPr>
                <a:solidFill>
                  <a:srgbClr val="424145"/>
                </a:solidFill>
              </a:defRPr>
            </a:lvl4pPr>
            <a:lvl5pPr marL="2286000" lvl="4" indent="-228600" algn="l" rtl="0">
              <a:lnSpc>
                <a:spcPct val="100000"/>
              </a:lnSpc>
              <a:spcBef>
                <a:spcPts val="600"/>
              </a:spcBef>
              <a:spcAft>
                <a:spcPts val="0"/>
              </a:spcAft>
              <a:buSzPts val="1400"/>
              <a:buNone/>
              <a:defRPr>
                <a:solidFill>
                  <a:srgbClr val="424145"/>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1" name="Google Shape;411;p59"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2" name="Google Shape;412;p59"/>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413"/>
        <p:cNvGrpSpPr/>
        <p:nvPr/>
      </p:nvGrpSpPr>
      <p:grpSpPr>
        <a:xfrm>
          <a:off x="0" y="0"/>
          <a:ext cx="0" cy="0"/>
          <a:chOff x="0" y="0"/>
          <a:chExt cx="0" cy="0"/>
        </a:xfrm>
      </p:grpSpPr>
      <p:pic>
        <p:nvPicPr>
          <p:cNvPr id="414" name="Google Shape;414;p60"/>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15" name="Google Shape;415;p6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16" name="Google Shape;416;p60"/>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17" name="Google Shape;417;p6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8" name="Google Shape;418;p60"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9" name="Google Shape;419;p60"/>
          <p:cNvSpPr txBox="1">
            <a:spLocks noGrp="1"/>
          </p:cNvSpPr>
          <p:nvPr>
            <p:ph type="body" idx="3"/>
          </p:nvPr>
        </p:nvSpPr>
        <p:spPr>
          <a:xfrm>
            <a:off x="8248564" y="3736209"/>
            <a:ext cx="31470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200"/>
              <a:buNone/>
              <a:defRPr sz="2200">
                <a:solidFill>
                  <a:schemeClr val="lt1"/>
                </a:solidFill>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420"/>
        <p:cNvGrpSpPr/>
        <p:nvPr/>
      </p:nvGrpSpPr>
      <p:grpSpPr>
        <a:xfrm>
          <a:off x="0" y="0"/>
          <a:ext cx="0" cy="0"/>
          <a:chOff x="0" y="0"/>
          <a:chExt cx="0" cy="0"/>
        </a:xfrm>
      </p:grpSpPr>
      <p:pic>
        <p:nvPicPr>
          <p:cNvPr id="421" name="Google Shape;421;p61"/>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22" name="Google Shape;422;p61"/>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3" name="Google Shape;423;p61"/>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24" name="Google Shape;424;p6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25" name="Google Shape;425;p61"/>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426"/>
        <p:cNvGrpSpPr/>
        <p:nvPr/>
      </p:nvGrpSpPr>
      <p:grpSpPr>
        <a:xfrm>
          <a:off x="0" y="0"/>
          <a:ext cx="0" cy="0"/>
          <a:chOff x="0" y="0"/>
          <a:chExt cx="0" cy="0"/>
        </a:xfrm>
      </p:grpSpPr>
      <p:pic>
        <p:nvPicPr>
          <p:cNvPr id="427" name="Google Shape;427;p62"/>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28" name="Google Shape;428;p62"/>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9" name="Google Shape;429;p62"/>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0" name="Google Shape;430;p6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1" name="Google Shape;431;p6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432"/>
        <p:cNvGrpSpPr/>
        <p:nvPr/>
      </p:nvGrpSpPr>
      <p:grpSpPr>
        <a:xfrm>
          <a:off x="0" y="0"/>
          <a:ext cx="0" cy="0"/>
          <a:chOff x="0" y="0"/>
          <a:chExt cx="0" cy="0"/>
        </a:xfrm>
      </p:grpSpPr>
      <p:pic>
        <p:nvPicPr>
          <p:cNvPr id="433" name="Google Shape;433;p6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34" name="Google Shape;434;p63"/>
          <p:cNvSpPr txBox="1">
            <a:spLocks noGrp="1"/>
          </p:cNvSpPr>
          <p:nvPr>
            <p:ph type="body" idx="1"/>
          </p:nvPr>
        </p:nvSpPr>
        <p:spPr>
          <a:xfrm>
            <a:off x="571500" y="1611884"/>
            <a:ext cx="65817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35" name="Google Shape;435;p63"/>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6" name="Google Shape;436;p6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7" name="Google Shape;437;p6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_Title Slide">
  <p:cSld name="Title Slide_A_1">
    <p:bg>
      <p:bgPr>
        <a:solidFill>
          <a:schemeClr val="lt1"/>
        </a:solidFill>
        <a:effectLst/>
      </p:bgPr>
    </p:bg>
    <p:spTree>
      <p:nvGrpSpPr>
        <p:cNvPr id="1" name="Shape 52"/>
        <p:cNvGrpSpPr/>
        <p:nvPr/>
      </p:nvGrpSpPr>
      <p:grpSpPr>
        <a:xfrm>
          <a:off x="0" y="0"/>
          <a:ext cx="0" cy="0"/>
          <a:chOff x="0" y="0"/>
          <a:chExt cx="0" cy="0"/>
        </a:xfrm>
      </p:grpSpPr>
      <p:pic>
        <p:nvPicPr>
          <p:cNvPr id="53" name="Google Shape;53;p7" descr="Slide03.jpg"/>
          <p:cNvPicPr preferRelativeResize="0"/>
          <p:nvPr/>
        </p:nvPicPr>
        <p:blipFill>
          <a:blip r:embed="rId2">
            <a:alphaModFix/>
          </a:blip>
          <a:stretch>
            <a:fillRect/>
          </a:stretch>
        </p:blipFill>
        <p:spPr>
          <a:xfrm>
            <a:off x="-11650" y="-5525"/>
            <a:ext cx="12226998" cy="6877924"/>
          </a:xfrm>
          <a:prstGeom prst="rect">
            <a:avLst/>
          </a:prstGeom>
          <a:noFill/>
          <a:ln>
            <a:noFill/>
          </a:ln>
        </p:spPr>
      </p:pic>
      <p:sp>
        <p:nvSpPr>
          <p:cNvPr id="54" name="Google Shape;54;p7"/>
          <p:cNvSpPr txBox="1">
            <a:spLocks noGrp="1"/>
          </p:cNvSpPr>
          <p:nvPr>
            <p:ph type="body" idx="1"/>
          </p:nvPr>
        </p:nvSpPr>
        <p:spPr>
          <a:xfrm>
            <a:off x="4815000" y="5424175"/>
            <a:ext cx="3102300" cy="970800"/>
          </a:xfrm>
          <a:prstGeom prst="rect">
            <a:avLst/>
          </a:prstGeom>
          <a:noFill/>
          <a:ln>
            <a:noFill/>
          </a:ln>
        </p:spPr>
        <p:txBody>
          <a:bodyPr spcFirstLastPara="1" wrap="square" lIns="91425" tIns="91425" rIns="91425" bIns="91425" anchor="t" anchorCtr="0">
            <a:noAutofit/>
          </a:bodyPr>
          <a:lstStyle>
            <a:lvl1pPr marL="457200" lvl="0" indent="-228600" algn="ctr" rtl="0">
              <a:spcBef>
                <a:spcPts val="0"/>
              </a:spcBef>
              <a:spcAft>
                <a:spcPts val="0"/>
              </a:spcAft>
              <a:buClr>
                <a:srgbClr val="5B5B5B"/>
              </a:buClr>
              <a:buSzPts val="1500"/>
              <a:buFont typeface="Arial"/>
              <a:buNone/>
              <a:defRPr sz="1500">
                <a:solidFill>
                  <a:srgbClr val="5B5B5B"/>
                </a:solidFill>
                <a:latin typeface="Arial"/>
                <a:ea typeface="Arial"/>
                <a:cs typeface="Arial"/>
                <a:sym typeface="Arial"/>
              </a:defRPr>
            </a:lvl1pPr>
            <a:lvl2pPr marL="914400" lvl="1" indent="-228600" algn="ctr" rtl="0">
              <a:spcBef>
                <a:spcPts val="300"/>
              </a:spcBef>
              <a:spcAft>
                <a:spcPts val="0"/>
              </a:spcAft>
              <a:buClr>
                <a:srgbClr val="5B5B5B"/>
              </a:buClr>
              <a:buSzPts val="1500"/>
              <a:buFont typeface="Arial"/>
              <a:buNone/>
              <a:defRPr sz="1500">
                <a:solidFill>
                  <a:srgbClr val="5B5B5B"/>
                </a:solidFill>
              </a:defRPr>
            </a:lvl2pPr>
            <a:lvl3pPr marL="1371600" marR="0" lvl="2" indent="-228600" algn="ctr" rtl="0">
              <a:lnSpc>
                <a:spcPct val="95000"/>
              </a:lnSpc>
              <a:spcBef>
                <a:spcPts val="300"/>
              </a:spcBef>
              <a:spcAft>
                <a:spcPts val="0"/>
              </a:spcAft>
              <a:buClr>
                <a:srgbClr val="5B5B5B"/>
              </a:buClr>
              <a:buSzPts val="1500"/>
              <a:buFont typeface="Arial"/>
              <a:buNone/>
              <a:defRPr sz="1500">
                <a:solidFill>
                  <a:srgbClr val="5B5B5B"/>
                </a:solidFill>
              </a:defRPr>
            </a:lvl3pPr>
            <a:lvl4pPr marL="1828800" lvl="3" indent="-323850" algn="ctr" rtl="0">
              <a:spcBef>
                <a:spcPts val="0"/>
              </a:spcBef>
              <a:spcAft>
                <a:spcPts val="0"/>
              </a:spcAft>
              <a:buClr>
                <a:srgbClr val="5B5B5B"/>
              </a:buClr>
              <a:buSzPts val="1500"/>
              <a:buChar char="•"/>
              <a:defRPr>
                <a:solidFill>
                  <a:srgbClr val="5B5B5B"/>
                </a:solidFill>
              </a:defRPr>
            </a:lvl4pPr>
            <a:lvl5pPr marL="2286000" lvl="4" indent="-228600" algn="ctr" rtl="0">
              <a:spcBef>
                <a:spcPts val="100"/>
              </a:spcBef>
              <a:spcAft>
                <a:spcPts val="0"/>
              </a:spcAft>
              <a:buClr>
                <a:srgbClr val="5B5B5B"/>
              </a:buClr>
              <a:buSzPts val="1500"/>
              <a:buNone/>
              <a:defRPr sz="1500">
                <a:solidFill>
                  <a:srgbClr val="5B5B5B"/>
                </a:solidFill>
              </a:defRPr>
            </a:lvl5pPr>
            <a:lvl6pPr marL="2743200" lvl="5" indent="-323850" algn="ctr" rtl="0">
              <a:spcBef>
                <a:spcPts val="100"/>
              </a:spcBef>
              <a:spcAft>
                <a:spcPts val="0"/>
              </a:spcAft>
              <a:buClr>
                <a:srgbClr val="5B5B5B"/>
              </a:buClr>
              <a:buSzPts val="1500"/>
              <a:buChar char="•"/>
              <a:defRPr sz="1500">
                <a:solidFill>
                  <a:srgbClr val="5B5B5B"/>
                </a:solidFill>
              </a:defRPr>
            </a:lvl6pPr>
            <a:lvl7pPr marL="3200400" lvl="6" indent="-323850" algn="ctr" rtl="0">
              <a:spcBef>
                <a:spcPts val="0"/>
              </a:spcBef>
              <a:spcAft>
                <a:spcPts val="0"/>
              </a:spcAft>
              <a:buClr>
                <a:srgbClr val="5B5B5B"/>
              </a:buClr>
              <a:buSzPts val="1500"/>
              <a:buChar char="•"/>
              <a:defRPr sz="1500">
                <a:solidFill>
                  <a:srgbClr val="5B5B5B"/>
                </a:solidFill>
              </a:defRPr>
            </a:lvl7pPr>
            <a:lvl8pPr marL="3657600" lvl="7" indent="-323850" algn="ctr" rtl="0">
              <a:spcBef>
                <a:spcPts val="0"/>
              </a:spcBef>
              <a:spcAft>
                <a:spcPts val="0"/>
              </a:spcAft>
              <a:buClr>
                <a:srgbClr val="5B5B5B"/>
              </a:buClr>
              <a:buSzPts val="1500"/>
              <a:buChar char="•"/>
              <a:defRPr sz="1500">
                <a:solidFill>
                  <a:srgbClr val="5B5B5B"/>
                </a:solidFill>
              </a:defRPr>
            </a:lvl8pPr>
            <a:lvl9pPr marL="4114800" lvl="8" indent="-323850" algn="ctr" rtl="0">
              <a:spcBef>
                <a:spcPts val="0"/>
              </a:spcBef>
              <a:spcAft>
                <a:spcPts val="0"/>
              </a:spcAft>
              <a:buClr>
                <a:srgbClr val="5B5B5B"/>
              </a:buClr>
              <a:buSzPts val="1500"/>
              <a:buChar char="•"/>
              <a:defRPr sz="1500">
                <a:solidFill>
                  <a:srgbClr val="5B5B5B"/>
                </a:solidFill>
              </a:defRPr>
            </a:lvl9pPr>
          </a:lstStyle>
          <a:p>
            <a:endParaRPr/>
          </a:p>
        </p:txBody>
      </p:sp>
      <p:sp>
        <p:nvSpPr>
          <p:cNvPr id="55" name="Google Shape;55;p7"/>
          <p:cNvSpPr txBox="1">
            <a:spLocks noGrp="1"/>
          </p:cNvSpPr>
          <p:nvPr>
            <p:ph type="ctrTitle"/>
          </p:nvPr>
        </p:nvSpPr>
        <p:spPr>
          <a:xfrm>
            <a:off x="3949700" y="1891875"/>
            <a:ext cx="5152500" cy="1381800"/>
          </a:xfrm>
          <a:prstGeom prst="rect">
            <a:avLst/>
          </a:prstGeom>
          <a:noFill/>
          <a:ln>
            <a:noFill/>
          </a:ln>
        </p:spPr>
        <p:txBody>
          <a:bodyPr spcFirstLastPara="1" wrap="square" lIns="91425" tIns="91425" rIns="91425" bIns="91425" anchor="b" anchorCtr="0">
            <a:noAutofit/>
          </a:bodyPr>
          <a:lstStyle>
            <a:lvl1pPr marL="0" marR="0" lvl="0" indent="0" algn="ctr" rtl="0">
              <a:lnSpc>
                <a:spcPct val="90000"/>
              </a:lnSpc>
              <a:spcBef>
                <a:spcPts val="0"/>
              </a:spcBef>
              <a:spcAft>
                <a:spcPts val="0"/>
              </a:spcAft>
              <a:buClr>
                <a:srgbClr val="FFFFFF"/>
              </a:buClr>
              <a:buSzPts val="3800"/>
              <a:buNone/>
              <a:defRPr sz="3800" b="0" i="0" u="none" strike="noStrike" cap="none">
                <a:solidFill>
                  <a:srgbClr val="FFFFFF"/>
                </a:solidFill>
              </a:defRPr>
            </a:lvl1pPr>
            <a:lvl2pPr marL="0" marR="0" lvl="1" indent="-215900" algn="ctr" rtl="0">
              <a:spcBef>
                <a:spcPts val="0"/>
              </a:spcBef>
              <a:spcAft>
                <a:spcPts val="0"/>
              </a:spcAft>
              <a:buClr>
                <a:srgbClr val="FFFFFF"/>
              </a:buClr>
              <a:buSzPts val="3400"/>
              <a:buChar char="○"/>
              <a:defRPr sz="3400" b="0" i="0" u="none" strike="noStrike" cap="none">
                <a:solidFill>
                  <a:srgbClr val="FFFFFF"/>
                </a:solidFill>
              </a:defRPr>
            </a:lvl2pPr>
            <a:lvl3pPr marL="0" marR="0" lvl="2" indent="-215900" algn="ctr" rtl="0">
              <a:spcBef>
                <a:spcPts val="0"/>
              </a:spcBef>
              <a:spcAft>
                <a:spcPts val="0"/>
              </a:spcAft>
              <a:buClr>
                <a:srgbClr val="FFFFFF"/>
              </a:buClr>
              <a:buSzPts val="3400"/>
              <a:buChar char="■"/>
              <a:defRPr sz="3400" b="0" i="0" u="none" strike="noStrike" cap="none">
                <a:solidFill>
                  <a:srgbClr val="FFFFFF"/>
                </a:solidFill>
              </a:defRPr>
            </a:lvl3pPr>
            <a:lvl4pPr marL="0" marR="0" lvl="3" indent="-215900" algn="ctr" rtl="0">
              <a:spcBef>
                <a:spcPts val="0"/>
              </a:spcBef>
              <a:spcAft>
                <a:spcPts val="0"/>
              </a:spcAft>
              <a:buClr>
                <a:srgbClr val="FFFFFF"/>
              </a:buClr>
              <a:buSzPts val="3400"/>
              <a:buChar char="●"/>
              <a:defRPr sz="3400" b="0" i="0" u="none" strike="noStrike" cap="none">
                <a:solidFill>
                  <a:srgbClr val="FFFFFF"/>
                </a:solidFill>
              </a:defRPr>
            </a:lvl4pPr>
            <a:lvl5pPr marL="0" marR="0" lvl="4" indent="-215900" algn="ctr" rtl="0">
              <a:spcBef>
                <a:spcPts val="0"/>
              </a:spcBef>
              <a:spcAft>
                <a:spcPts val="0"/>
              </a:spcAft>
              <a:buClr>
                <a:srgbClr val="FFFFFF"/>
              </a:buClr>
              <a:buSzPts val="3400"/>
              <a:buChar char="○"/>
              <a:defRPr sz="3400" b="0" i="0" u="none" strike="noStrike" cap="none">
                <a:solidFill>
                  <a:srgbClr val="FFFFFF"/>
                </a:solidFill>
              </a:defRPr>
            </a:lvl5pPr>
            <a:lvl6pPr marL="457131" marR="0" lvl="5" indent="-228531" algn="ctr" rtl="0">
              <a:spcBef>
                <a:spcPts val="0"/>
              </a:spcBef>
              <a:spcAft>
                <a:spcPts val="0"/>
              </a:spcAft>
              <a:buClr>
                <a:srgbClr val="FFFFFF"/>
              </a:buClr>
              <a:buSzPts val="3400"/>
              <a:buChar char="■"/>
              <a:defRPr sz="3400" b="0" i="0" u="none" strike="noStrike" cap="none">
                <a:solidFill>
                  <a:srgbClr val="FFFFFF"/>
                </a:solidFill>
              </a:defRPr>
            </a:lvl6pPr>
            <a:lvl7pPr marL="914261" marR="0" lvl="6" indent="-228461" algn="ctr" rtl="0">
              <a:spcBef>
                <a:spcPts val="0"/>
              </a:spcBef>
              <a:spcAft>
                <a:spcPts val="0"/>
              </a:spcAft>
              <a:buClr>
                <a:srgbClr val="FFFFFF"/>
              </a:buClr>
              <a:buSzPts val="3400"/>
              <a:buChar char="●"/>
              <a:defRPr sz="3400" b="0" i="0" u="none" strike="noStrike" cap="none">
                <a:solidFill>
                  <a:srgbClr val="FFFFFF"/>
                </a:solidFill>
              </a:defRPr>
            </a:lvl7pPr>
            <a:lvl8pPr marL="1371393" marR="0" lvl="7" indent="-228393" algn="ctr" rtl="0">
              <a:spcBef>
                <a:spcPts val="0"/>
              </a:spcBef>
              <a:spcAft>
                <a:spcPts val="0"/>
              </a:spcAft>
              <a:buClr>
                <a:srgbClr val="FFFFFF"/>
              </a:buClr>
              <a:buSzPts val="3400"/>
              <a:buChar char="○"/>
              <a:defRPr sz="3400" b="0" i="0" u="none" strike="noStrike" cap="none">
                <a:solidFill>
                  <a:srgbClr val="FFFFFF"/>
                </a:solidFill>
              </a:defRPr>
            </a:lvl8pPr>
            <a:lvl9pPr marL="1828525" marR="0" lvl="8" indent="-228325" algn="ctr" rtl="0">
              <a:spcBef>
                <a:spcPts val="0"/>
              </a:spcBef>
              <a:spcAft>
                <a:spcPts val="0"/>
              </a:spcAft>
              <a:buClr>
                <a:srgbClr val="FFFFFF"/>
              </a:buClr>
              <a:buSzPts val="3400"/>
              <a:buChar char="■"/>
              <a:defRPr sz="3400" b="0" i="0" u="none" strike="noStrike" cap="none">
                <a:solidFill>
                  <a:srgbClr val="FFFFFF"/>
                </a:solidFill>
              </a:defRPr>
            </a:lvl9pPr>
          </a:lstStyle>
          <a:p>
            <a:endParaRPr/>
          </a:p>
        </p:txBody>
      </p:sp>
      <p:sp>
        <p:nvSpPr>
          <p:cNvPr id="56" name="Google Shape;56;p7"/>
          <p:cNvSpPr txBox="1">
            <a:spLocks noGrp="1"/>
          </p:cNvSpPr>
          <p:nvPr>
            <p:ph type="title" idx="2"/>
          </p:nvPr>
        </p:nvSpPr>
        <p:spPr>
          <a:xfrm>
            <a:off x="4511300" y="4652475"/>
            <a:ext cx="3961200" cy="529200"/>
          </a:xfrm>
          <a:prstGeom prst="rect">
            <a:avLst/>
          </a:prstGeom>
        </p:spPr>
        <p:txBody>
          <a:bodyPr spcFirstLastPara="1" wrap="square" lIns="91425" tIns="91425" rIns="91425" bIns="91425" anchor="ctr" anchorCtr="0">
            <a:noAutofit/>
          </a:bodyPr>
          <a:lstStyle>
            <a:lvl1pPr lvl="0" algn="ctr">
              <a:spcBef>
                <a:spcPts val="0"/>
              </a:spcBef>
              <a:spcAft>
                <a:spcPts val="0"/>
              </a:spcAft>
              <a:buNone/>
              <a:defRPr sz="1900">
                <a:solidFill>
                  <a:srgbClr val="543A22"/>
                </a:solidFill>
              </a:defRPr>
            </a:lvl1pPr>
            <a:lvl2pPr lvl="1" algn="ctr">
              <a:spcBef>
                <a:spcPts val="0"/>
              </a:spcBef>
              <a:spcAft>
                <a:spcPts val="0"/>
              </a:spcAft>
              <a:buNone/>
              <a:defRPr sz="1900">
                <a:solidFill>
                  <a:srgbClr val="543A22"/>
                </a:solidFill>
              </a:defRPr>
            </a:lvl2pPr>
            <a:lvl3pPr lvl="2" algn="ctr">
              <a:spcBef>
                <a:spcPts val="0"/>
              </a:spcBef>
              <a:spcAft>
                <a:spcPts val="0"/>
              </a:spcAft>
              <a:buNone/>
              <a:defRPr sz="1900">
                <a:solidFill>
                  <a:srgbClr val="543A22"/>
                </a:solidFill>
              </a:defRPr>
            </a:lvl3pPr>
            <a:lvl4pPr lvl="3" algn="ctr">
              <a:spcBef>
                <a:spcPts val="0"/>
              </a:spcBef>
              <a:spcAft>
                <a:spcPts val="0"/>
              </a:spcAft>
              <a:buNone/>
              <a:defRPr sz="1900">
                <a:solidFill>
                  <a:srgbClr val="543A22"/>
                </a:solidFill>
              </a:defRPr>
            </a:lvl4pPr>
            <a:lvl5pPr lvl="4" algn="ctr">
              <a:spcBef>
                <a:spcPts val="0"/>
              </a:spcBef>
              <a:spcAft>
                <a:spcPts val="0"/>
              </a:spcAft>
              <a:buNone/>
              <a:defRPr sz="1900">
                <a:solidFill>
                  <a:srgbClr val="543A22"/>
                </a:solidFill>
              </a:defRPr>
            </a:lvl5pPr>
            <a:lvl6pPr lvl="5" algn="ctr">
              <a:spcBef>
                <a:spcPts val="0"/>
              </a:spcBef>
              <a:spcAft>
                <a:spcPts val="0"/>
              </a:spcAft>
              <a:buNone/>
              <a:defRPr sz="1900">
                <a:solidFill>
                  <a:srgbClr val="543A22"/>
                </a:solidFill>
              </a:defRPr>
            </a:lvl6pPr>
            <a:lvl7pPr lvl="6" algn="ctr">
              <a:spcBef>
                <a:spcPts val="0"/>
              </a:spcBef>
              <a:spcAft>
                <a:spcPts val="0"/>
              </a:spcAft>
              <a:buNone/>
              <a:defRPr sz="1900">
                <a:solidFill>
                  <a:srgbClr val="543A22"/>
                </a:solidFill>
              </a:defRPr>
            </a:lvl7pPr>
            <a:lvl8pPr lvl="7" algn="ctr">
              <a:spcBef>
                <a:spcPts val="0"/>
              </a:spcBef>
              <a:spcAft>
                <a:spcPts val="0"/>
              </a:spcAft>
              <a:buNone/>
              <a:defRPr sz="1900">
                <a:solidFill>
                  <a:srgbClr val="543A22"/>
                </a:solidFill>
              </a:defRPr>
            </a:lvl8pPr>
            <a:lvl9pPr lvl="8" algn="ctr">
              <a:spcBef>
                <a:spcPts val="0"/>
              </a:spcBef>
              <a:spcAft>
                <a:spcPts val="0"/>
              </a:spcAft>
              <a:buNone/>
              <a:defRPr sz="1900">
                <a:solidFill>
                  <a:srgbClr val="543A22"/>
                </a:solidFill>
              </a:defRPr>
            </a:lvl9pPr>
          </a:lstStyle>
          <a:p>
            <a:endParaRPr/>
          </a:p>
        </p:txBody>
      </p:sp>
      <p:sp>
        <p:nvSpPr>
          <p:cNvPr id="57" name="Google Shape;57;p7"/>
          <p:cNvSpPr txBox="1">
            <a:spLocks noGrp="1"/>
          </p:cNvSpPr>
          <p:nvPr>
            <p:ph type="subTitle" idx="3"/>
          </p:nvPr>
        </p:nvSpPr>
        <p:spPr>
          <a:xfrm>
            <a:off x="3779900" y="3127500"/>
            <a:ext cx="5492100" cy="529200"/>
          </a:xfrm>
          <a:prstGeom prst="rect">
            <a:avLst/>
          </a:prstGeom>
          <a:noFill/>
          <a:ln>
            <a:noFill/>
          </a:ln>
        </p:spPr>
        <p:txBody>
          <a:bodyPr spcFirstLastPara="1" wrap="square" lIns="91425" tIns="91425" rIns="91425" bIns="91425" anchor="t" anchorCtr="0">
            <a:noAutofit/>
          </a:bodyPr>
          <a:lstStyle>
            <a:lvl1pPr marL="342849" marR="0" lvl="0" indent="-342849" algn="ctr" rtl="0">
              <a:lnSpc>
                <a:spcPct val="100000"/>
              </a:lnSpc>
              <a:spcBef>
                <a:spcPts val="0"/>
              </a:spcBef>
              <a:spcAft>
                <a:spcPts val="0"/>
              </a:spcAft>
              <a:buClr>
                <a:srgbClr val="E1C276"/>
              </a:buClr>
              <a:buSzPts val="2000"/>
              <a:buNone/>
              <a:defRPr sz="2400" i="0" u="none" strike="noStrike" cap="none">
                <a:solidFill>
                  <a:srgbClr val="E1C276"/>
                </a:solidFill>
              </a:defRPr>
            </a:lvl1pPr>
            <a:lvl2pPr marL="457131" marR="0" lvl="1" indent="-12631" algn="ctr" rtl="0">
              <a:lnSpc>
                <a:spcPct val="100000"/>
              </a:lnSpc>
              <a:spcBef>
                <a:spcPts val="200"/>
              </a:spcBef>
              <a:spcAft>
                <a:spcPts val="0"/>
              </a:spcAft>
              <a:buClr>
                <a:srgbClr val="FFFFFF"/>
              </a:buClr>
              <a:buSzPts val="1800"/>
              <a:buFont typeface="Arial"/>
              <a:buNone/>
              <a:defRPr sz="1900" b="0" i="0" u="none" strike="noStrike" cap="none">
                <a:solidFill>
                  <a:srgbClr val="FFFFFF"/>
                </a:solidFill>
                <a:latin typeface="Arial"/>
                <a:ea typeface="Arial"/>
                <a:cs typeface="Arial"/>
                <a:sym typeface="Arial"/>
              </a:defRPr>
            </a:lvl2pPr>
            <a:lvl3pPr marL="914261" marR="0" lvl="2" indent="-12561" algn="ctr" rtl="0">
              <a:lnSpc>
                <a:spcPct val="100000"/>
              </a:lnSpc>
              <a:spcBef>
                <a:spcPts val="600"/>
              </a:spcBef>
              <a:spcAft>
                <a:spcPts val="0"/>
              </a:spcAft>
              <a:buClr>
                <a:srgbClr val="FFFFFF"/>
              </a:buClr>
              <a:buSzPts val="1400"/>
              <a:buFont typeface="Arial"/>
              <a:buNone/>
              <a:defRPr sz="1600" b="0" i="0" u="none" strike="noStrike" cap="none">
                <a:solidFill>
                  <a:srgbClr val="FFFFFF"/>
                </a:solidFill>
                <a:latin typeface="Arial"/>
                <a:ea typeface="Arial"/>
                <a:cs typeface="Arial"/>
                <a:sym typeface="Arial"/>
              </a:defRPr>
            </a:lvl3pPr>
            <a:lvl4pPr marL="1371393" marR="0" lvl="3" indent="-12493" algn="ctr" rtl="0">
              <a:lnSpc>
                <a:spcPct val="100000"/>
              </a:lnSpc>
              <a:spcBef>
                <a:spcPts val="600"/>
              </a:spcBef>
              <a:spcAft>
                <a:spcPts val="0"/>
              </a:spcAft>
              <a:buClr>
                <a:srgbClr val="FFFFFF"/>
              </a:buClr>
              <a:buSzPts val="1400"/>
              <a:buFont typeface="Arial"/>
              <a:buNone/>
              <a:defRPr sz="1500" b="0" i="0" u="none" strike="noStrike" cap="none">
                <a:solidFill>
                  <a:srgbClr val="FFFFFF"/>
                </a:solidFill>
                <a:latin typeface="Arial"/>
                <a:ea typeface="Arial"/>
                <a:cs typeface="Arial"/>
                <a:sym typeface="Arial"/>
              </a:defRPr>
            </a:lvl4pPr>
            <a:lvl5pPr marL="1828525" marR="0" lvl="4" indent="-12425" algn="ctr" rtl="0">
              <a:lnSpc>
                <a:spcPct val="100000"/>
              </a:lnSpc>
              <a:spcBef>
                <a:spcPts val="600"/>
              </a:spcBef>
              <a:spcAft>
                <a:spcPts val="0"/>
              </a:spcAft>
              <a:buClr>
                <a:srgbClr val="FFFFFF"/>
              </a:buClr>
              <a:buSzPts val="1400"/>
              <a:buFont typeface="Arial"/>
              <a:buNone/>
              <a:defRPr sz="2100" b="0" i="0" u="none" strike="noStrike" cap="none">
                <a:solidFill>
                  <a:srgbClr val="FFFFFF"/>
                </a:solidFill>
                <a:latin typeface="Arial"/>
                <a:ea typeface="Arial"/>
                <a:cs typeface="Arial"/>
                <a:sym typeface="Arial"/>
              </a:defRPr>
            </a:lvl5pPr>
            <a:lvl6pPr marL="2285657" marR="0" lvl="5" indent="-12357" algn="ctr" rtl="0">
              <a:lnSpc>
                <a:spcPct val="100000"/>
              </a:lnSpc>
              <a:spcBef>
                <a:spcPts val="6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6pPr>
            <a:lvl7pPr marL="2742788" marR="0" lvl="6" indent="-12288"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7pPr>
            <a:lvl8pPr marL="3199918" marR="0" lvl="7" indent="-12218"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8pPr>
            <a:lvl9pPr marL="3657050" marR="0" lvl="8" indent="-12150"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438"/>
        <p:cNvGrpSpPr/>
        <p:nvPr/>
      </p:nvGrpSpPr>
      <p:grpSpPr>
        <a:xfrm>
          <a:off x="0" y="0"/>
          <a:ext cx="0" cy="0"/>
          <a:chOff x="0" y="0"/>
          <a:chExt cx="0" cy="0"/>
        </a:xfrm>
      </p:grpSpPr>
      <p:pic>
        <p:nvPicPr>
          <p:cNvPr id="439" name="Google Shape;439;p64"/>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0" name="Google Shape;440;p64"/>
          <p:cNvSpPr txBox="1">
            <a:spLocks noGrp="1"/>
          </p:cNvSpPr>
          <p:nvPr>
            <p:ph type="body" idx="1"/>
          </p:nvPr>
        </p:nvSpPr>
        <p:spPr>
          <a:xfrm>
            <a:off x="571500" y="1611887"/>
            <a:ext cx="49245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1" name="Google Shape;441;p6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2" name="Google Shape;442;p6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3" name="Google Shape;443;p64"/>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444"/>
        <p:cNvGrpSpPr/>
        <p:nvPr/>
      </p:nvGrpSpPr>
      <p:grpSpPr>
        <a:xfrm>
          <a:off x="0" y="0"/>
          <a:ext cx="0" cy="0"/>
          <a:chOff x="0" y="0"/>
          <a:chExt cx="0" cy="0"/>
        </a:xfrm>
      </p:grpSpPr>
      <p:pic>
        <p:nvPicPr>
          <p:cNvPr id="445" name="Google Shape;445;p65"/>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6" name="Google Shape;446;p65"/>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7" name="Google Shape;447;p65"/>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8" name="Google Shape;448;p6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9" name="Google Shape;449;p6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450"/>
        <p:cNvGrpSpPr/>
        <p:nvPr/>
      </p:nvGrpSpPr>
      <p:grpSpPr>
        <a:xfrm>
          <a:off x="0" y="0"/>
          <a:ext cx="0" cy="0"/>
          <a:chOff x="0" y="0"/>
          <a:chExt cx="0" cy="0"/>
        </a:xfrm>
      </p:grpSpPr>
      <p:pic>
        <p:nvPicPr>
          <p:cNvPr id="451" name="Google Shape;451;p66"/>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52" name="Google Shape;452;p66"/>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3" name="Google Shape;453;p66"/>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4" name="Google Shape;454;p66"/>
          <p:cNvSpPr txBox="1">
            <a:spLocks noGrp="1"/>
          </p:cNvSpPr>
          <p:nvPr>
            <p:ph type="body" idx="3"/>
          </p:nvPr>
        </p:nvSpPr>
        <p:spPr>
          <a:xfrm>
            <a:off x="954448"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5" name="Google Shape;455;p66"/>
          <p:cNvSpPr txBox="1">
            <a:spLocks noGrp="1"/>
          </p:cNvSpPr>
          <p:nvPr>
            <p:ph type="body" idx="4"/>
          </p:nvPr>
        </p:nvSpPr>
        <p:spPr>
          <a:xfrm>
            <a:off x="4392502"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6" name="Google Shape;456;p66"/>
          <p:cNvSpPr>
            <a:spLocks noGrp="1"/>
          </p:cNvSpPr>
          <p:nvPr>
            <p:ph type="pic" idx="5"/>
          </p:nvPr>
        </p:nvSpPr>
        <p:spPr>
          <a:xfrm>
            <a:off x="1491447"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7" name="Google Shape;457;p66"/>
          <p:cNvSpPr>
            <a:spLocks noGrp="1"/>
          </p:cNvSpPr>
          <p:nvPr>
            <p:ph type="pic" idx="6"/>
          </p:nvPr>
        </p:nvSpPr>
        <p:spPr>
          <a:xfrm>
            <a:off x="4929501"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8" name="Google Shape;458;p66"/>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9" name="Google Shape;459;p66"/>
          <p:cNvSpPr txBox="1">
            <a:spLocks noGrp="1"/>
          </p:cNvSpPr>
          <p:nvPr>
            <p:ph type="body" idx="8"/>
          </p:nvPr>
        </p:nvSpPr>
        <p:spPr>
          <a:xfrm>
            <a:off x="7781855"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0" name="Google Shape;460;p66"/>
          <p:cNvSpPr>
            <a:spLocks noGrp="1"/>
          </p:cNvSpPr>
          <p:nvPr>
            <p:ph type="pic" idx="9"/>
          </p:nvPr>
        </p:nvSpPr>
        <p:spPr>
          <a:xfrm>
            <a:off x="8318854"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61" name="Google Shape;461;p6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62" name="Google Shape;462;p66"/>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463"/>
        <p:cNvGrpSpPr/>
        <p:nvPr/>
      </p:nvGrpSpPr>
      <p:grpSpPr>
        <a:xfrm>
          <a:off x="0" y="0"/>
          <a:ext cx="0" cy="0"/>
          <a:chOff x="0" y="0"/>
          <a:chExt cx="0" cy="0"/>
        </a:xfrm>
      </p:grpSpPr>
      <p:pic>
        <p:nvPicPr>
          <p:cNvPr id="464" name="Google Shape;464;p67"/>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65" name="Google Shape;465;p67"/>
          <p:cNvSpPr txBox="1">
            <a:spLocks noGrp="1"/>
          </p:cNvSpPr>
          <p:nvPr>
            <p:ph type="body" idx="1"/>
          </p:nvPr>
        </p:nvSpPr>
        <p:spPr>
          <a:xfrm>
            <a:off x="41889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6" name="Google Shape;466;p67"/>
          <p:cNvSpPr txBox="1">
            <a:spLocks noGrp="1"/>
          </p:cNvSpPr>
          <p:nvPr>
            <p:ph type="body" idx="2"/>
          </p:nvPr>
        </p:nvSpPr>
        <p:spPr>
          <a:xfrm>
            <a:off x="2774348"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7" name="Google Shape;467;p67"/>
          <p:cNvSpPr txBox="1">
            <a:spLocks noGrp="1"/>
          </p:cNvSpPr>
          <p:nvPr>
            <p:ph type="body" idx="3"/>
          </p:nvPr>
        </p:nvSpPr>
        <p:spPr>
          <a:xfrm>
            <a:off x="5090926"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8" name="Google Shape;468;p67"/>
          <p:cNvSpPr txBox="1">
            <a:spLocks noGrp="1"/>
          </p:cNvSpPr>
          <p:nvPr>
            <p:ph type="body" idx="4"/>
          </p:nvPr>
        </p:nvSpPr>
        <p:spPr>
          <a:xfrm>
            <a:off x="2744612"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9" name="Google Shape;469;p67"/>
          <p:cNvSpPr txBox="1">
            <a:spLocks noGrp="1"/>
          </p:cNvSpPr>
          <p:nvPr>
            <p:ph type="body" idx="5"/>
          </p:nvPr>
        </p:nvSpPr>
        <p:spPr>
          <a:xfrm>
            <a:off x="5048381"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0" name="Google Shape;470;p67"/>
          <p:cNvSpPr>
            <a:spLocks noGrp="1"/>
          </p:cNvSpPr>
          <p:nvPr>
            <p:ph type="pic" idx="6"/>
          </p:nvPr>
        </p:nvSpPr>
        <p:spPr>
          <a:xfrm>
            <a:off x="65222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1" name="Google Shape;471;p67"/>
          <p:cNvSpPr>
            <a:spLocks noGrp="1"/>
          </p:cNvSpPr>
          <p:nvPr>
            <p:ph type="pic" idx="7"/>
          </p:nvPr>
        </p:nvSpPr>
        <p:spPr>
          <a:xfrm>
            <a:off x="2971090"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2" name="Google Shape;472;p67"/>
          <p:cNvSpPr>
            <a:spLocks noGrp="1"/>
          </p:cNvSpPr>
          <p:nvPr>
            <p:ph type="pic" idx="8"/>
          </p:nvPr>
        </p:nvSpPr>
        <p:spPr>
          <a:xfrm>
            <a:off x="5250728"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3" name="Google Shape;473;p67"/>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600"/>
              </a:spcBef>
              <a:spcAft>
                <a:spcPts val="0"/>
              </a:spcAft>
              <a:buSzPts val="1400"/>
              <a:buNone/>
              <a:defRPr sz="1400">
                <a:solidFill>
                  <a:schemeClr val="lt1"/>
                </a:solidFill>
              </a:defRPr>
            </a:lvl3pPr>
            <a:lvl4pPr marL="1828800" lvl="3" indent="-228600" algn="l" rtl="0">
              <a:spcBef>
                <a:spcPts val="600"/>
              </a:spcBef>
              <a:spcAft>
                <a:spcPts val="0"/>
              </a:spcAft>
              <a:buSzPts val="1800"/>
              <a:buNone/>
              <a:defRPr sz="1800">
                <a:solidFill>
                  <a:schemeClr val="dk2"/>
                </a:solidFill>
                <a:latin typeface="Salesforce Sans"/>
                <a:ea typeface="Salesforce Sans"/>
                <a:cs typeface="Salesforce Sans"/>
                <a:sym typeface="Salesforce Sans"/>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4" name="Google Shape;474;p67"/>
          <p:cNvSpPr txBox="1">
            <a:spLocks noGrp="1"/>
          </p:cNvSpPr>
          <p:nvPr>
            <p:ph type="body" idx="13"/>
          </p:nvPr>
        </p:nvSpPr>
        <p:spPr>
          <a:xfrm>
            <a:off x="7405120"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5" name="Google Shape;475;p67"/>
          <p:cNvSpPr txBox="1">
            <a:spLocks noGrp="1"/>
          </p:cNvSpPr>
          <p:nvPr>
            <p:ph type="body" idx="14"/>
          </p:nvPr>
        </p:nvSpPr>
        <p:spPr>
          <a:xfrm>
            <a:off x="9721697"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6" name="Google Shape;476;p67"/>
          <p:cNvSpPr txBox="1">
            <a:spLocks noGrp="1"/>
          </p:cNvSpPr>
          <p:nvPr>
            <p:ph type="body" idx="15"/>
          </p:nvPr>
        </p:nvSpPr>
        <p:spPr>
          <a:xfrm>
            <a:off x="736504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7" name="Google Shape;477;p67"/>
          <p:cNvSpPr txBox="1">
            <a:spLocks noGrp="1"/>
          </p:cNvSpPr>
          <p:nvPr>
            <p:ph type="body" idx="16"/>
          </p:nvPr>
        </p:nvSpPr>
        <p:spPr>
          <a:xfrm>
            <a:off x="9681699"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8" name="Google Shape;478;p67"/>
          <p:cNvSpPr>
            <a:spLocks noGrp="1"/>
          </p:cNvSpPr>
          <p:nvPr>
            <p:ph type="pic" idx="17"/>
          </p:nvPr>
        </p:nvSpPr>
        <p:spPr>
          <a:xfrm>
            <a:off x="7560529"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9" name="Google Shape;479;p67"/>
          <p:cNvSpPr>
            <a:spLocks noGrp="1"/>
          </p:cNvSpPr>
          <p:nvPr>
            <p:ph type="pic" idx="18"/>
          </p:nvPr>
        </p:nvSpPr>
        <p:spPr>
          <a:xfrm>
            <a:off x="988404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80" name="Google Shape;480;p6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81" name="Google Shape;481;p67"/>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482"/>
        <p:cNvGrpSpPr/>
        <p:nvPr/>
      </p:nvGrpSpPr>
      <p:grpSpPr>
        <a:xfrm>
          <a:off x="0" y="0"/>
          <a:ext cx="0" cy="0"/>
          <a:chOff x="0" y="0"/>
          <a:chExt cx="0" cy="0"/>
        </a:xfrm>
      </p:grpSpPr>
      <p:pic>
        <p:nvPicPr>
          <p:cNvPr id="483" name="Google Shape;483;p6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84" name="Google Shape;484;p68"/>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4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85" name="Google Shape;485;p68"/>
          <p:cNvSpPr txBox="1">
            <a:spLocks noGrp="1"/>
          </p:cNvSpPr>
          <p:nvPr>
            <p:ph type="body" idx="1"/>
          </p:nvPr>
        </p:nvSpPr>
        <p:spPr>
          <a:xfrm>
            <a:off x="1451040" y="3334782"/>
            <a:ext cx="38832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600"/>
              </a:spcBef>
              <a:spcAft>
                <a:spcPts val="0"/>
              </a:spcAft>
              <a:buSzPts val="1600"/>
              <a:buFont typeface="Arial"/>
              <a:buChar char="​"/>
              <a:defRPr sz="1600">
                <a:solidFill>
                  <a:schemeClr val="lt1"/>
                </a:solidFill>
              </a:defRPr>
            </a:lvl2pPr>
            <a:lvl3pPr marL="1371600" lvl="2" indent="-228600" algn="ctr" rtl="0">
              <a:spcBef>
                <a:spcPts val="600"/>
              </a:spcBef>
              <a:spcAft>
                <a:spcPts val="0"/>
              </a:spcAft>
              <a:buSzPts val="1600"/>
              <a:buNone/>
              <a:defRPr/>
            </a:lvl3pPr>
            <a:lvl4pPr marL="1828800" lvl="3" indent="-228600" algn="ctr" rtl="0">
              <a:spcBef>
                <a:spcPts val="600"/>
              </a:spcBef>
              <a:spcAft>
                <a:spcPts val="0"/>
              </a:spcAft>
              <a:buSzPts val="1400"/>
              <a:buNone/>
              <a:defRPr/>
            </a:lvl4pPr>
            <a:lvl5pPr marL="2286000" lvl="4" indent="-228600" algn="ctr" rtl="0">
              <a:spcBef>
                <a:spcPts val="600"/>
              </a:spcBef>
              <a:spcAft>
                <a:spcPts val="0"/>
              </a:spcAft>
              <a:buSzPts val="2000"/>
              <a:buFont typeface="Arial"/>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486"/>
        <p:cNvGrpSpPr/>
        <p:nvPr/>
      </p:nvGrpSpPr>
      <p:grpSpPr>
        <a:xfrm>
          <a:off x="0" y="0"/>
          <a:ext cx="0" cy="0"/>
          <a:chOff x="0" y="0"/>
          <a:chExt cx="0" cy="0"/>
        </a:xfrm>
      </p:grpSpPr>
      <p:pic>
        <p:nvPicPr>
          <p:cNvPr id="487" name="Google Shape;487;p6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488" name="Google Shape;488;p69"/>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489" name="Google Shape;489;p69"/>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000"/>
              <a:buFont typeface="Salesforce Sans"/>
              <a:buChar char="“"/>
              <a:defRPr sz="30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0" name="Google Shape;490;p69"/>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1" name="Google Shape;491;p6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492"/>
        <p:cNvGrpSpPr/>
        <p:nvPr/>
      </p:nvGrpSpPr>
      <p:grpSpPr>
        <a:xfrm>
          <a:off x="0" y="0"/>
          <a:ext cx="0" cy="0"/>
          <a:chOff x="0" y="0"/>
          <a:chExt cx="0" cy="0"/>
        </a:xfrm>
      </p:grpSpPr>
      <p:pic>
        <p:nvPicPr>
          <p:cNvPr id="493" name="Google Shape;493;p70"/>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494" name="Google Shape;494;p70"/>
          <p:cNvPicPr preferRelativeResize="0"/>
          <p:nvPr/>
        </p:nvPicPr>
        <p:blipFill rotWithShape="1">
          <a:blip r:embed="rId3">
            <a:alphaModFix/>
          </a:blip>
          <a:srcRect l="20588" t="-47000" r="54208" b="47000"/>
          <a:stretch/>
        </p:blipFill>
        <p:spPr>
          <a:xfrm flipH="1">
            <a:off x="6143804" y="6044516"/>
            <a:ext cx="434878" cy="566904"/>
          </a:xfrm>
          <a:prstGeom prst="rect">
            <a:avLst/>
          </a:prstGeom>
          <a:noFill/>
          <a:ln>
            <a:noFill/>
          </a:ln>
        </p:spPr>
      </p:pic>
      <p:sp>
        <p:nvSpPr>
          <p:cNvPr id="495" name="Google Shape;495;p70"/>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6" name="Google Shape;496;p70"/>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7" name="Google Shape;497;p7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pic>
        <p:nvPicPr>
          <p:cNvPr id="498" name="Google Shape;498;p70"/>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499"/>
        <p:cNvGrpSpPr/>
        <p:nvPr/>
      </p:nvGrpSpPr>
      <p:grpSpPr>
        <a:xfrm>
          <a:off x="0" y="0"/>
          <a:ext cx="0" cy="0"/>
          <a:chOff x="0" y="0"/>
          <a:chExt cx="0" cy="0"/>
        </a:xfrm>
      </p:grpSpPr>
      <p:pic>
        <p:nvPicPr>
          <p:cNvPr id="500" name="Google Shape;500;p71"/>
          <p:cNvPicPr preferRelativeResize="0"/>
          <p:nvPr/>
        </p:nvPicPr>
        <p:blipFill rotWithShape="1">
          <a:blip r:embed="rId2">
            <a:alphaModFix/>
          </a:blip>
          <a:srcRect/>
          <a:stretch/>
        </p:blipFill>
        <p:spPr>
          <a:xfrm>
            <a:off x="3" y="1791"/>
            <a:ext cx="12188815" cy="6856208"/>
          </a:xfrm>
          <a:prstGeom prst="rect">
            <a:avLst/>
          </a:prstGeom>
          <a:noFill/>
          <a:ln>
            <a:noFill/>
          </a:ln>
        </p:spPr>
      </p:pic>
      <p:pic>
        <p:nvPicPr>
          <p:cNvPr id="501" name="Google Shape;501;p7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2" name="Google Shape;502;p71"/>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3" name="Google Shape;503;p71"/>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504"/>
        <p:cNvGrpSpPr/>
        <p:nvPr/>
      </p:nvGrpSpPr>
      <p:grpSpPr>
        <a:xfrm>
          <a:off x="0" y="0"/>
          <a:ext cx="0" cy="0"/>
          <a:chOff x="0" y="0"/>
          <a:chExt cx="0" cy="0"/>
        </a:xfrm>
      </p:grpSpPr>
      <p:pic>
        <p:nvPicPr>
          <p:cNvPr id="505" name="Google Shape;505;p72"/>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506" name="Google Shape;506;p7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7" name="Google Shape;507;p72"/>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8" name="Google Shape;508;p72"/>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509"/>
        <p:cNvGrpSpPr/>
        <p:nvPr/>
      </p:nvGrpSpPr>
      <p:grpSpPr>
        <a:xfrm>
          <a:off x="0" y="0"/>
          <a:ext cx="0" cy="0"/>
          <a:chOff x="0" y="0"/>
          <a:chExt cx="0" cy="0"/>
        </a:xfrm>
      </p:grpSpPr>
      <p:pic>
        <p:nvPicPr>
          <p:cNvPr id="510" name="Google Shape;510;p7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511" name="Google Shape;511;p7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12" name="Google Shape;512;p7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13" name="Google Shape;513;p73"/>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14" name="Google Shape;514;p73"/>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2900" algn="l" rtl="0">
              <a:spcBef>
                <a:spcPts val="300"/>
              </a:spcBef>
              <a:spcAft>
                <a:spcPts val="0"/>
              </a:spcAft>
              <a:buClr>
                <a:schemeClr val="dk1"/>
              </a:buClr>
              <a:buSzPts val="1800"/>
              <a:buChar char="•"/>
              <a:defRPr>
                <a:solidFill>
                  <a:schemeClr val="accent1"/>
                </a:solidFill>
              </a:defRPr>
            </a:lvl2pPr>
            <a:lvl3pPr marL="1371600" lvl="2" indent="-330200" algn="l" rtl="0">
              <a:spcBef>
                <a:spcPts val="600"/>
              </a:spcBef>
              <a:spcAft>
                <a:spcPts val="0"/>
              </a:spcAft>
              <a:buClr>
                <a:schemeClr val="dk1"/>
              </a:buClr>
              <a:buSzPts val="1600"/>
              <a:buChar char="•"/>
              <a:defRPr>
                <a:solidFill>
                  <a:schemeClr val="accent1"/>
                </a:solidFill>
              </a:defRPr>
            </a:lvl3pPr>
            <a:lvl4pPr marL="1828800" lvl="3" indent="-317500" algn="l" rtl="0">
              <a:spcBef>
                <a:spcPts val="600"/>
              </a:spcBef>
              <a:spcAft>
                <a:spcPts val="0"/>
              </a:spcAft>
              <a:buClr>
                <a:schemeClr val="dk1"/>
              </a:buClr>
              <a:buSzPts val="1400"/>
              <a:buChar char="•"/>
              <a:defRPr>
                <a:solidFill>
                  <a:schemeClr val="accent1"/>
                </a:solidFill>
              </a:defRPr>
            </a:lvl4pPr>
            <a:lvl5pPr marL="2286000" lvl="4" indent="-228600" algn="l" rtl="0">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_Title Slide">
  <p:cSld name="Title Slide_A_1_1">
    <p:bg>
      <p:bgPr>
        <a:solidFill>
          <a:schemeClr val="lt1"/>
        </a:solidFill>
        <a:effectLst/>
      </p:bgPr>
    </p:bg>
    <p:spTree>
      <p:nvGrpSpPr>
        <p:cNvPr id="1" name="Shape 58"/>
        <p:cNvGrpSpPr/>
        <p:nvPr/>
      </p:nvGrpSpPr>
      <p:grpSpPr>
        <a:xfrm>
          <a:off x="0" y="0"/>
          <a:ext cx="0" cy="0"/>
          <a:chOff x="0" y="0"/>
          <a:chExt cx="0" cy="0"/>
        </a:xfrm>
      </p:grpSpPr>
      <p:pic>
        <p:nvPicPr>
          <p:cNvPr id="59" name="Google Shape;59;p8" descr="Slide02.jpg"/>
          <p:cNvPicPr preferRelativeResize="0"/>
          <p:nvPr/>
        </p:nvPicPr>
        <p:blipFill>
          <a:blip r:embed="rId2">
            <a:alphaModFix/>
          </a:blip>
          <a:stretch>
            <a:fillRect/>
          </a:stretch>
        </p:blipFill>
        <p:spPr>
          <a:xfrm>
            <a:off x="-11650" y="-11650"/>
            <a:ext cx="12217101" cy="6872399"/>
          </a:xfrm>
          <a:prstGeom prst="rect">
            <a:avLst/>
          </a:prstGeom>
          <a:noFill/>
          <a:ln>
            <a:noFill/>
          </a:ln>
        </p:spPr>
      </p:pic>
      <p:sp>
        <p:nvSpPr>
          <p:cNvPr id="60" name="Google Shape;60;p8"/>
          <p:cNvSpPr txBox="1">
            <a:spLocks noGrp="1"/>
          </p:cNvSpPr>
          <p:nvPr>
            <p:ph type="ctrTitle"/>
          </p:nvPr>
        </p:nvSpPr>
        <p:spPr>
          <a:xfrm>
            <a:off x="4025900" y="1968075"/>
            <a:ext cx="5152500" cy="1381800"/>
          </a:xfrm>
          <a:prstGeom prst="rect">
            <a:avLst/>
          </a:prstGeom>
          <a:noFill/>
          <a:ln>
            <a:noFill/>
          </a:ln>
        </p:spPr>
        <p:txBody>
          <a:bodyPr spcFirstLastPara="1" wrap="square" lIns="91425" tIns="91425" rIns="91425" bIns="91425" anchor="b" anchorCtr="0">
            <a:noAutofit/>
          </a:bodyPr>
          <a:lstStyle>
            <a:lvl1pPr marL="0" marR="0" lvl="0" indent="0" algn="ctr" rtl="0">
              <a:lnSpc>
                <a:spcPct val="90000"/>
              </a:lnSpc>
              <a:spcBef>
                <a:spcPts val="0"/>
              </a:spcBef>
              <a:spcAft>
                <a:spcPts val="0"/>
              </a:spcAft>
              <a:buClr>
                <a:srgbClr val="FFFFFF"/>
              </a:buClr>
              <a:buSzPts val="3800"/>
              <a:buNone/>
              <a:defRPr sz="3800" b="0" i="0" u="none" strike="noStrike" cap="none">
                <a:solidFill>
                  <a:srgbClr val="FFFFFF"/>
                </a:solidFill>
              </a:defRPr>
            </a:lvl1pPr>
            <a:lvl2pPr marL="0" marR="0" lvl="1" indent="-215900" algn="ctr" rtl="0">
              <a:spcBef>
                <a:spcPts val="0"/>
              </a:spcBef>
              <a:spcAft>
                <a:spcPts val="0"/>
              </a:spcAft>
              <a:buClr>
                <a:srgbClr val="FFFFFF"/>
              </a:buClr>
              <a:buSzPts val="3400"/>
              <a:buChar char="○"/>
              <a:defRPr sz="3400" b="0" i="0" u="none" strike="noStrike" cap="none">
                <a:solidFill>
                  <a:srgbClr val="FFFFFF"/>
                </a:solidFill>
              </a:defRPr>
            </a:lvl2pPr>
            <a:lvl3pPr marL="0" marR="0" lvl="2" indent="-215900" algn="ctr" rtl="0">
              <a:spcBef>
                <a:spcPts val="0"/>
              </a:spcBef>
              <a:spcAft>
                <a:spcPts val="0"/>
              </a:spcAft>
              <a:buClr>
                <a:srgbClr val="FFFFFF"/>
              </a:buClr>
              <a:buSzPts val="3400"/>
              <a:buChar char="■"/>
              <a:defRPr sz="3400" b="0" i="0" u="none" strike="noStrike" cap="none">
                <a:solidFill>
                  <a:srgbClr val="FFFFFF"/>
                </a:solidFill>
              </a:defRPr>
            </a:lvl3pPr>
            <a:lvl4pPr marL="0" marR="0" lvl="3" indent="-215900" algn="ctr" rtl="0">
              <a:spcBef>
                <a:spcPts val="0"/>
              </a:spcBef>
              <a:spcAft>
                <a:spcPts val="0"/>
              </a:spcAft>
              <a:buClr>
                <a:srgbClr val="FFFFFF"/>
              </a:buClr>
              <a:buSzPts val="3400"/>
              <a:buChar char="●"/>
              <a:defRPr sz="3400" b="0" i="0" u="none" strike="noStrike" cap="none">
                <a:solidFill>
                  <a:srgbClr val="FFFFFF"/>
                </a:solidFill>
              </a:defRPr>
            </a:lvl4pPr>
            <a:lvl5pPr marL="0" marR="0" lvl="4" indent="-215900" algn="ctr" rtl="0">
              <a:spcBef>
                <a:spcPts val="0"/>
              </a:spcBef>
              <a:spcAft>
                <a:spcPts val="0"/>
              </a:spcAft>
              <a:buClr>
                <a:srgbClr val="FFFFFF"/>
              </a:buClr>
              <a:buSzPts val="3400"/>
              <a:buChar char="○"/>
              <a:defRPr sz="3400" b="0" i="0" u="none" strike="noStrike" cap="none">
                <a:solidFill>
                  <a:srgbClr val="FFFFFF"/>
                </a:solidFill>
              </a:defRPr>
            </a:lvl5pPr>
            <a:lvl6pPr marL="457131" marR="0" lvl="5" indent="-228531" algn="ctr" rtl="0">
              <a:spcBef>
                <a:spcPts val="0"/>
              </a:spcBef>
              <a:spcAft>
                <a:spcPts val="0"/>
              </a:spcAft>
              <a:buClr>
                <a:srgbClr val="FFFFFF"/>
              </a:buClr>
              <a:buSzPts val="3400"/>
              <a:buChar char="■"/>
              <a:defRPr sz="3400" b="0" i="0" u="none" strike="noStrike" cap="none">
                <a:solidFill>
                  <a:srgbClr val="FFFFFF"/>
                </a:solidFill>
              </a:defRPr>
            </a:lvl6pPr>
            <a:lvl7pPr marL="914261" marR="0" lvl="6" indent="-228461" algn="ctr" rtl="0">
              <a:spcBef>
                <a:spcPts val="0"/>
              </a:spcBef>
              <a:spcAft>
                <a:spcPts val="0"/>
              </a:spcAft>
              <a:buClr>
                <a:srgbClr val="FFFFFF"/>
              </a:buClr>
              <a:buSzPts val="3400"/>
              <a:buChar char="●"/>
              <a:defRPr sz="3400" b="0" i="0" u="none" strike="noStrike" cap="none">
                <a:solidFill>
                  <a:srgbClr val="FFFFFF"/>
                </a:solidFill>
              </a:defRPr>
            </a:lvl7pPr>
            <a:lvl8pPr marL="1371393" marR="0" lvl="7" indent="-228393" algn="ctr" rtl="0">
              <a:spcBef>
                <a:spcPts val="0"/>
              </a:spcBef>
              <a:spcAft>
                <a:spcPts val="0"/>
              </a:spcAft>
              <a:buClr>
                <a:srgbClr val="FFFFFF"/>
              </a:buClr>
              <a:buSzPts val="3400"/>
              <a:buChar char="○"/>
              <a:defRPr sz="3400" b="0" i="0" u="none" strike="noStrike" cap="none">
                <a:solidFill>
                  <a:srgbClr val="FFFFFF"/>
                </a:solidFill>
              </a:defRPr>
            </a:lvl8pPr>
            <a:lvl9pPr marL="1828525" marR="0" lvl="8" indent="-228325" algn="ctr" rtl="0">
              <a:spcBef>
                <a:spcPts val="0"/>
              </a:spcBef>
              <a:spcAft>
                <a:spcPts val="0"/>
              </a:spcAft>
              <a:buClr>
                <a:srgbClr val="FFFFFF"/>
              </a:buClr>
              <a:buSzPts val="3400"/>
              <a:buChar char="■"/>
              <a:defRPr sz="3400" b="0" i="0" u="none" strike="noStrike" cap="none">
                <a:solidFill>
                  <a:srgbClr val="FFFFFF"/>
                </a:solidFill>
              </a:defRPr>
            </a:lvl9pPr>
          </a:lstStyle>
          <a:p>
            <a:endParaRPr/>
          </a:p>
        </p:txBody>
      </p:sp>
      <p:sp>
        <p:nvSpPr>
          <p:cNvPr id="61" name="Google Shape;61;p8"/>
          <p:cNvSpPr txBox="1">
            <a:spLocks noGrp="1"/>
          </p:cNvSpPr>
          <p:nvPr>
            <p:ph type="subTitle" idx="1"/>
          </p:nvPr>
        </p:nvSpPr>
        <p:spPr>
          <a:xfrm>
            <a:off x="3856100" y="3203700"/>
            <a:ext cx="5492100" cy="529200"/>
          </a:xfrm>
          <a:prstGeom prst="rect">
            <a:avLst/>
          </a:prstGeom>
          <a:noFill/>
          <a:ln>
            <a:noFill/>
          </a:ln>
        </p:spPr>
        <p:txBody>
          <a:bodyPr spcFirstLastPara="1" wrap="square" lIns="91425" tIns="91425" rIns="91425" bIns="91425" anchor="t" anchorCtr="0">
            <a:noAutofit/>
          </a:bodyPr>
          <a:lstStyle>
            <a:lvl1pPr marL="342849" marR="0" lvl="0" indent="-342849" algn="ctr" rtl="0">
              <a:lnSpc>
                <a:spcPct val="100000"/>
              </a:lnSpc>
              <a:spcBef>
                <a:spcPts val="0"/>
              </a:spcBef>
              <a:spcAft>
                <a:spcPts val="0"/>
              </a:spcAft>
              <a:buClr>
                <a:srgbClr val="E1C276"/>
              </a:buClr>
              <a:buSzPts val="2000"/>
              <a:buNone/>
              <a:defRPr sz="2400" i="0" u="none" strike="noStrike" cap="none">
                <a:solidFill>
                  <a:srgbClr val="E1C276"/>
                </a:solidFill>
              </a:defRPr>
            </a:lvl1pPr>
            <a:lvl2pPr marL="457131" marR="0" lvl="1" indent="-12631" algn="ctr" rtl="0">
              <a:lnSpc>
                <a:spcPct val="100000"/>
              </a:lnSpc>
              <a:spcBef>
                <a:spcPts val="200"/>
              </a:spcBef>
              <a:spcAft>
                <a:spcPts val="0"/>
              </a:spcAft>
              <a:buClr>
                <a:srgbClr val="FFFFFF"/>
              </a:buClr>
              <a:buSzPts val="1800"/>
              <a:buFont typeface="Arial"/>
              <a:buNone/>
              <a:defRPr sz="1900" b="0" i="0" u="none" strike="noStrike" cap="none">
                <a:solidFill>
                  <a:srgbClr val="FFFFFF"/>
                </a:solidFill>
                <a:latin typeface="Arial"/>
                <a:ea typeface="Arial"/>
                <a:cs typeface="Arial"/>
                <a:sym typeface="Arial"/>
              </a:defRPr>
            </a:lvl2pPr>
            <a:lvl3pPr marL="914261" marR="0" lvl="2" indent="-12561" algn="ctr" rtl="0">
              <a:lnSpc>
                <a:spcPct val="100000"/>
              </a:lnSpc>
              <a:spcBef>
                <a:spcPts val="600"/>
              </a:spcBef>
              <a:spcAft>
                <a:spcPts val="0"/>
              </a:spcAft>
              <a:buClr>
                <a:srgbClr val="FFFFFF"/>
              </a:buClr>
              <a:buSzPts val="1400"/>
              <a:buFont typeface="Arial"/>
              <a:buNone/>
              <a:defRPr sz="1600" b="0" i="0" u="none" strike="noStrike" cap="none">
                <a:solidFill>
                  <a:srgbClr val="FFFFFF"/>
                </a:solidFill>
                <a:latin typeface="Arial"/>
                <a:ea typeface="Arial"/>
                <a:cs typeface="Arial"/>
                <a:sym typeface="Arial"/>
              </a:defRPr>
            </a:lvl3pPr>
            <a:lvl4pPr marL="1371393" marR="0" lvl="3" indent="-12493" algn="ctr" rtl="0">
              <a:lnSpc>
                <a:spcPct val="100000"/>
              </a:lnSpc>
              <a:spcBef>
                <a:spcPts val="600"/>
              </a:spcBef>
              <a:spcAft>
                <a:spcPts val="0"/>
              </a:spcAft>
              <a:buClr>
                <a:srgbClr val="FFFFFF"/>
              </a:buClr>
              <a:buSzPts val="1400"/>
              <a:buFont typeface="Arial"/>
              <a:buNone/>
              <a:defRPr sz="1500" b="0" i="0" u="none" strike="noStrike" cap="none">
                <a:solidFill>
                  <a:srgbClr val="FFFFFF"/>
                </a:solidFill>
                <a:latin typeface="Arial"/>
                <a:ea typeface="Arial"/>
                <a:cs typeface="Arial"/>
                <a:sym typeface="Arial"/>
              </a:defRPr>
            </a:lvl4pPr>
            <a:lvl5pPr marL="1828525" marR="0" lvl="4" indent="-12425" algn="ctr" rtl="0">
              <a:lnSpc>
                <a:spcPct val="100000"/>
              </a:lnSpc>
              <a:spcBef>
                <a:spcPts val="600"/>
              </a:spcBef>
              <a:spcAft>
                <a:spcPts val="0"/>
              </a:spcAft>
              <a:buClr>
                <a:srgbClr val="FFFFFF"/>
              </a:buClr>
              <a:buSzPts val="1400"/>
              <a:buFont typeface="Arial"/>
              <a:buNone/>
              <a:defRPr sz="2100" b="0" i="0" u="none" strike="noStrike" cap="none">
                <a:solidFill>
                  <a:srgbClr val="FFFFFF"/>
                </a:solidFill>
                <a:latin typeface="Arial"/>
                <a:ea typeface="Arial"/>
                <a:cs typeface="Arial"/>
                <a:sym typeface="Arial"/>
              </a:defRPr>
            </a:lvl5pPr>
            <a:lvl6pPr marL="2285657" marR="0" lvl="5" indent="-12357" algn="ctr" rtl="0">
              <a:lnSpc>
                <a:spcPct val="100000"/>
              </a:lnSpc>
              <a:spcBef>
                <a:spcPts val="6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6pPr>
            <a:lvl7pPr marL="2742788" marR="0" lvl="6" indent="-12288"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7pPr>
            <a:lvl8pPr marL="3199918" marR="0" lvl="7" indent="-12218"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8pPr>
            <a:lvl9pPr marL="3657050" marR="0" lvl="8" indent="-12150"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9pPr>
          </a:lstStyle>
          <a:p>
            <a:endParaRPr/>
          </a:p>
        </p:txBody>
      </p:sp>
      <p:sp>
        <p:nvSpPr>
          <p:cNvPr id="62" name="Google Shape;62;p8"/>
          <p:cNvSpPr txBox="1">
            <a:spLocks noGrp="1"/>
          </p:cNvSpPr>
          <p:nvPr>
            <p:ph type="body" idx="2"/>
          </p:nvPr>
        </p:nvSpPr>
        <p:spPr>
          <a:xfrm>
            <a:off x="5043600" y="5424175"/>
            <a:ext cx="3102300" cy="970800"/>
          </a:xfrm>
          <a:prstGeom prst="rect">
            <a:avLst/>
          </a:prstGeom>
          <a:noFill/>
          <a:ln>
            <a:noFill/>
          </a:ln>
        </p:spPr>
        <p:txBody>
          <a:bodyPr spcFirstLastPara="1" wrap="square" lIns="91425" tIns="91425" rIns="91425" bIns="91425" anchor="t" anchorCtr="0">
            <a:noAutofit/>
          </a:bodyPr>
          <a:lstStyle>
            <a:lvl1pPr marL="457200" lvl="0" indent="-228600" algn="ctr" rtl="0">
              <a:spcBef>
                <a:spcPts val="0"/>
              </a:spcBef>
              <a:spcAft>
                <a:spcPts val="0"/>
              </a:spcAft>
              <a:buClr>
                <a:srgbClr val="5B5B5B"/>
              </a:buClr>
              <a:buSzPts val="1500"/>
              <a:buFont typeface="Arial"/>
              <a:buNone/>
              <a:defRPr sz="1500">
                <a:solidFill>
                  <a:srgbClr val="5B5B5B"/>
                </a:solidFill>
                <a:latin typeface="Arial"/>
                <a:ea typeface="Arial"/>
                <a:cs typeface="Arial"/>
                <a:sym typeface="Arial"/>
              </a:defRPr>
            </a:lvl1pPr>
            <a:lvl2pPr marL="914400" lvl="1" indent="-228600" algn="ctr" rtl="0">
              <a:spcBef>
                <a:spcPts val="300"/>
              </a:spcBef>
              <a:spcAft>
                <a:spcPts val="0"/>
              </a:spcAft>
              <a:buClr>
                <a:srgbClr val="5B5B5B"/>
              </a:buClr>
              <a:buSzPts val="1500"/>
              <a:buFont typeface="Arial"/>
              <a:buNone/>
              <a:defRPr sz="1500">
                <a:solidFill>
                  <a:srgbClr val="5B5B5B"/>
                </a:solidFill>
              </a:defRPr>
            </a:lvl2pPr>
            <a:lvl3pPr marL="1371600" marR="0" lvl="2" indent="-228600" algn="ctr" rtl="0">
              <a:lnSpc>
                <a:spcPct val="95000"/>
              </a:lnSpc>
              <a:spcBef>
                <a:spcPts val="300"/>
              </a:spcBef>
              <a:spcAft>
                <a:spcPts val="0"/>
              </a:spcAft>
              <a:buClr>
                <a:srgbClr val="5B5B5B"/>
              </a:buClr>
              <a:buSzPts val="1500"/>
              <a:buFont typeface="Arial"/>
              <a:buNone/>
              <a:defRPr sz="1500">
                <a:solidFill>
                  <a:srgbClr val="5B5B5B"/>
                </a:solidFill>
              </a:defRPr>
            </a:lvl3pPr>
            <a:lvl4pPr marL="1828800" lvl="3" indent="-323850" algn="ctr" rtl="0">
              <a:spcBef>
                <a:spcPts val="0"/>
              </a:spcBef>
              <a:spcAft>
                <a:spcPts val="0"/>
              </a:spcAft>
              <a:buClr>
                <a:srgbClr val="5B5B5B"/>
              </a:buClr>
              <a:buSzPts val="1500"/>
              <a:buChar char="•"/>
              <a:defRPr>
                <a:solidFill>
                  <a:srgbClr val="5B5B5B"/>
                </a:solidFill>
              </a:defRPr>
            </a:lvl4pPr>
            <a:lvl5pPr marL="2286000" lvl="4" indent="-228600" algn="ctr" rtl="0">
              <a:spcBef>
                <a:spcPts val="100"/>
              </a:spcBef>
              <a:spcAft>
                <a:spcPts val="0"/>
              </a:spcAft>
              <a:buClr>
                <a:srgbClr val="5B5B5B"/>
              </a:buClr>
              <a:buSzPts val="1500"/>
              <a:buNone/>
              <a:defRPr sz="1500">
                <a:solidFill>
                  <a:srgbClr val="5B5B5B"/>
                </a:solidFill>
              </a:defRPr>
            </a:lvl5pPr>
            <a:lvl6pPr marL="2743200" lvl="5" indent="-323850" algn="ctr" rtl="0">
              <a:spcBef>
                <a:spcPts val="100"/>
              </a:spcBef>
              <a:spcAft>
                <a:spcPts val="0"/>
              </a:spcAft>
              <a:buClr>
                <a:srgbClr val="5B5B5B"/>
              </a:buClr>
              <a:buSzPts val="1500"/>
              <a:buChar char="•"/>
              <a:defRPr sz="1500">
                <a:solidFill>
                  <a:srgbClr val="5B5B5B"/>
                </a:solidFill>
              </a:defRPr>
            </a:lvl6pPr>
            <a:lvl7pPr marL="3200400" lvl="6" indent="-323850" algn="ctr" rtl="0">
              <a:spcBef>
                <a:spcPts val="0"/>
              </a:spcBef>
              <a:spcAft>
                <a:spcPts val="0"/>
              </a:spcAft>
              <a:buClr>
                <a:srgbClr val="5B5B5B"/>
              </a:buClr>
              <a:buSzPts val="1500"/>
              <a:buChar char="•"/>
              <a:defRPr sz="1500">
                <a:solidFill>
                  <a:srgbClr val="5B5B5B"/>
                </a:solidFill>
              </a:defRPr>
            </a:lvl7pPr>
            <a:lvl8pPr marL="3657600" lvl="7" indent="-323850" algn="ctr" rtl="0">
              <a:spcBef>
                <a:spcPts val="0"/>
              </a:spcBef>
              <a:spcAft>
                <a:spcPts val="0"/>
              </a:spcAft>
              <a:buClr>
                <a:srgbClr val="5B5B5B"/>
              </a:buClr>
              <a:buSzPts val="1500"/>
              <a:buChar char="•"/>
              <a:defRPr sz="1500">
                <a:solidFill>
                  <a:srgbClr val="5B5B5B"/>
                </a:solidFill>
              </a:defRPr>
            </a:lvl8pPr>
            <a:lvl9pPr marL="4114800" lvl="8" indent="-323850" algn="ctr" rtl="0">
              <a:spcBef>
                <a:spcPts val="0"/>
              </a:spcBef>
              <a:spcAft>
                <a:spcPts val="0"/>
              </a:spcAft>
              <a:buClr>
                <a:srgbClr val="5B5B5B"/>
              </a:buClr>
              <a:buSzPts val="1500"/>
              <a:buChar char="•"/>
              <a:defRPr sz="1500">
                <a:solidFill>
                  <a:srgbClr val="5B5B5B"/>
                </a:solidFill>
              </a:defRPr>
            </a:lvl9pPr>
          </a:lstStyle>
          <a:p>
            <a:endParaRPr/>
          </a:p>
        </p:txBody>
      </p:sp>
      <p:sp>
        <p:nvSpPr>
          <p:cNvPr id="63" name="Google Shape;63;p8"/>
          <p:cNvSpPr txBox="1">
            <a:spLocks noGrp="1"/>
          </p:cNvSpPr>
          <p:nvPr>
            <p:ph type="title" idx="3"/>
          </p:nvPr>
        </p:nvSpPr>
        <p:spPr>
          <a:xfrm>
            <a:off x="4587500" y="4652475"/>
            <a:ext cx="3961200" cy="5292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900">
                <a:solidFill>
                  <a:srgbClr val="543A22"/>
                </a:solidFill>
              </a:defRPr>
            </a:lvl1pPr>
            <a:lvl2pPr lvl="1" algn="ctr" rtl="0">
              <a:spcBef>
                <a:spcPts val="0"/>
              </a:spcBef>
              <a:spcAft>
                <a:spcPts val="0"/>
              </a:spcAft>
              <a:buNone/>
              <a:defRPr sz="1900">
                <a:solidFill>
                  <a:srgbClr val="543A22"/>
                </a:solidFill>
              </a:defRPr>
            </a:lvl2pPr>
            <a:lvl3pPr lvl="2" algn="ctr" rtl="0">
              <a:spcBef>
                <a:spcPts val="0"/>
              </a:spcBef>
              <a:spcAft>
                <a:spcPts val="0"/>
              </a:spcAft>
              <a:buNone/>
              <a:defRPr sz="1900">
                <a:solidFill>
                  <a:srgbClr val="543A22"/>
                </a:solidFill>
              </a:defRPr>
            </a:lvl3pPr>
            <a:lvl4pPr lvl="3" algn="ctr" rtl="0">
              <a:spcBef>
                <a:spcPts val="0"/>
              </a:spcBef>
              <a:spcAft>
                <a:spcPts val="0"/>
              </a:spcAft>
              <a:buNone/>
              <a:defRPr sz="1900">
                <a:solidFill>
                  <a:srgbClr val="543A22"/>
                </a:solidFill>
              </a:defRPr>
            </a:lvl4pPr>
            <a:lvl5pPr lvl="4" algn="ctr" rtl="0">
              <a:spcBef>
                <a:spcPts val="0"/>
              </a:spcBef>
              <a:spcAft>
                <a:spcPts val="0"/>
              </a:spcAft>
              <a:buNone/>
              <a:defRPr sz="1900">
                <a:solidFill>
                  <a:srgbClr val="543A22"/>
                </a:solidFill>
              </a:defRPr>
            </a:lvl5pPr>
            <a:lvl6pPr lvl="5" algn="ctr" rtl="0">
              <a:spcBef>
                <a:spcPts val="0"/>
              </a:spcBef>
              <a:spcAft>
                <a:spcPts val="0"/>
              </a:spcAft>
              <a:buNone/>
              <a:defRPr sz="1900">
                <a:solidFill>
                  <a:srgbClr val="543A22"/>
                </a:solidFill>
              </a:defRPr>
            </a:lvl6pPr>
            <a:lvl7pPr lvl="6" algn="ctr" rtl="0">
              <a:spcBef>
                <a:spcPts val="0"/>
              </a:spcBef>
              <a:spcAft>
                <a:spcPts val="0"/>
              </a:spcAft>
              <a:buNone/>
              <a:defRPr sz="1900">
                <a:solidFill>
                  <a:srgbClr val="543A22"/>
                </a:solidFill>
              </a:defRPr>
            </a:lvl7pPr>
            <a:lvl8pPr lvl="7" algn="ctr" rtl="0">
              <a:spcBef>
                <a:spcPts val="0"/>
              </a:spcBef>
              <a:spcAft>
                <a:spcPts val="0"/>
              </a:spcAft>
              <a:buNone/>
              <a:defRPr sz="1900">
                <a:solidFill>
                  <a:srgbClr val="543A22"/>
                </a:solidFill>
              </a:defRPr>
            </a:lvl8pPr>
            <a:lvl9pPr lvl="8" algn="ctr" rtl="0">
              <a:spcBef>
                <a:spcPts val="0"/>
              </a:spcBef>
              <a:spcAft>
                <a:spcPts val="0"/>
              </a:spcAft>
              <a:buNone/>
              <a:defRPr sz="1900">
                <a:solidFill>
                  <a:srgbClr val="543A22"/>
                </a:solidFill>
              </a:defRPr>
            </a:lvl9pPr>
          </a:lstStyle>
          <a:p>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515"/>
        <p:cNvGrpSpPr/>
        <p:nvPr/>
      </p:nvGrpSpPr>
      <p:grpSpPr>
        <a:xfrm>
          <a:off x="0" y="0"/>
          <a:ext cx="0" cy="0"/>
          <a:chOff x="0" y="0"/>
          <a:chExt cx="0" cy="0"/>
        </a:xfrm>
      </p:grpSpPr>
      <p:sp>
        <p:nvSpPr>
          <p:cNvPr id="516" name="Google Shape;516;p74"/>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alesforce Sans"/>
              <a:ea typeface="Salesforce Sans"/>
              <a:cs typeface="Salesforce Sans"/>
              <a:sym typeface="Salesforce Sans"/>
            </a:endParaRPr>
          </a:p>
        </p:txBody>
      </p:sp>
      <p:sp>
        <p:nvSpPr>
          <p:cNvPr id="517" name="Google Shape;517;p74"/>
          <p:cNvSpPr>
            <a:spLocks noGrp="1"/>
          </p:cNvSpPr>
          <p:nvPr>
            <p:ph type="pic" idx="2"/>
          </p:nvPr>
        </p:nvSpPr>
        <p:spPr>
          <a:xfrm>
            <a:off x="182609" y="178257"/>
            <a:ext cx="3157500" cy="2639400"/>
          </a:xfrm>
          <a:prstGeom prst="rect">
            <a:avLst/>
          </a:prstGeom>
          <a:solidFill>
            <a:schemeClr val="lt2"/>
          </a:solidFill>
          <a:ln>
            <a:noFill/>
          </a:ln>
        </p:spPr>
        <p:txBody>
          <a:bodyPr spcFirstLastPara="1" wrap="square" lIns="457200" tIns="0" rIns="457200" bIns="0" anchor="ctr" anchorCtr="0">
            <a:noAutofit/>
          </a:bodyPr>
          <a:lstStyle>
            <a:lvl1pPr marR="0" lvl="0" algn="ctr" rtl="0">
              <a:spcBef>
                <a:spcPts val="1100"/>
              </a:spcBef>
              <a:spcAft>
                <a:spcPts val="0"/>
              </a:spcAft>
              <a:buClr>
                <a:srgbClr val="7F7F7F"/>
              </a:buClr>
              <a:buSzPts val="1400"/>
              <a:buFont typeface="Arial"/>
              <a:buNone/>
              <a:defRPr sz="14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518" name="Google Shape;518;p74"/>
          <p:cNvSpPr/>
          <p:nvPr/>
        </p:nvSpPr>
        <p:spPr>
          <a:xfrm>
            <a:off x="182609" y="178257"/>
            <a:ext cx="3157500" cy="26394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a:solidFill>
                <a:srgbClr val="FFFFFF"/>
              </a:solidFill>
              <a:latin typeface="Salesforce Sans"/>
              <a:ea typeface="Salesforce Sans"/>
              <a:cs typeface="Salesforce Sans"/>
              <a:sym typeface="Salesforce Sans"/>
            </a:endParaRPr>
          </a:p>
        </p:txBody>
      </p:sp>
      <p:sp>
        <p:nvSpPr>
          <p:cNvPr id="519" name="Google Shape;519;p74"/>
          <p:cNvSpPr txBox="1">
            <a:spLocks noGrp="1"/>
          </p:cNvSpPr>
          <p:nvPr>
            <p:ph type="title"/>
          </p:nvPr>
        </p:nvSpPr>
        <p:spPr>
          <a:xfrm>
            <a:off x="3870664" y="489628"/>
            <a:ext cx="77466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2800"/>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520" name="Google Shape;520;p74" descr="pasted-image.pdf"/>
          <p:cNvPicPr preferRelativeResize="0"/>
          <p:nvPr/>
        </p:nvPicPr>
        <p:blipFill rotWithShape="1">
          <a:blip r:embed="rId2">
            <a:alphaModFix/>
          </a:blip>
          <a:srcRect/>
          <a:stretch/>
        </p:blipFill>
        <p:spPr>
          <a:xfrm>
            <a:off x="1388034" y="5913293"/>
            <a:ext cx="746620" cy="522722"/>
          </a:xfrm>
          <a:prstGeom prst="rect">
            <a:avLst/>
          </a:prstGeom>
          <a:noFill/>
          <a:ln>
            <a:noFill/>
          </a:ln>
        </p:spPr>
      </p:pic>
      <p:cxnSp>
        <p:nvCxnSpPr>
          <p:cNvPr id="521" name="Google Shape;521;p74"/>
          <p:cNvCxnSpPr/>
          <p:nvPr/>
        </p:nvCxnSpPr>
        <p:spPr>
          <a:xfrm rot="10800000">
            <a:off x="1761325" y="5044100"/>
            <a:ext cx="0" cy="744000"/>
          </a:xfrm>
          <a:prstGeom prst="straightConnector1">
            <a:avLst/>
          </a:prstGeom>
          <a:noFill/>
          <a:ln w="9525" cap="flat" cmpd="sng">
            <a:solidFill>
              <a:srgbClr val="BCBABD"/>
            </a:solidFill>
            <a:prstDash val="solid"/>
            <a:round/>
            <a:headEnd type="none" w="sm" len="sm"/>
            <a:tailEnd type="none" w="sm" len="sm"/>
          </a:ln>
        </p:spPr>
      </p:cxnSp>
      <p:sp>
        <p:nvSpPr>
          <p:cNvPr id="522" name="Google Shape;522;p74"/>
          <p:cNvSpPr txBox="1">
            <a:spLocks noGrp="1"/>
          </p:cNvSpPr>
          <p:nvPr>
            <p:ph type="body" idx="1"/>
          </p:nvPr>
        </p:nvSpPr>
        <p:spPr>
          <a:xfrm>
            <a:off x="3870675" y="1703698"/>
            <a:ext cx="7746600" cy="24762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17500" algn="l" rtl="0">
              <a:spcBef>
                <a:spcPts val="300"/>
              </a:spcBef>
              <a:spcAft>
                <a:spcPts val="0"/>
              </a:spcAft>
              <a:buSzPts val="1400"/>
              <a:buChar char="•"/>
              <a:defRPr sz="1400"/>
            </a:lvl2pPr>
            <a:lvl3pPr marL="1371600" lvl="2" indent="-311150" algn="l" rtl="0">
              <a:spcBef>
                <a:spcPts val="600"/>
              </a:spcBef>
              <a:spcAft>
                <a:spcPts val="0"/>
              </a:spcAft>
              <a:buSzPts val="1300"/>
              <a:buChar char="•"/>
              <a:defRPr sz="1300">
                <a:solidFill>
                  <a:schemeClr val="dk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523"/>
        <p:cNvGrpSpPr/>
        <p:nvPr/>
      </p:nvGrpSpPr>
      <p:grpSpPr>
        <a:xfrm>
          <a:off x="0" y="0"/>
          <a:ext cx="0" cy="0"/>
          <a:chOff x="0" y="0"/>
          <a:chExt cx="0" cy="0"/>
        </a:xfrm>
      </p:grpSpPr>
      <p:pic>
        <p:nvPicPr>
          <p:cNvPr id="524" name="Google Shape;524;p75"/>
          <p:cNvPicPr preferRelativeResize="0"/>
          <p:nvPr/>
        </p:nvPicPr>
        <p:blipFill rotWithShape="1">
          <a:blip r:embed="rId2">
            <a:alphaModFix/>
          </a:blip>
          <a:srcRect/>
          <a:stretch/>
        </p:blipFill>
        <p:spPr>
          <a:xfrm>
            <a:off x="2553003" y="3102344"/>
            <a:ext cx="2664561" cy="2223169"/>
          </a:xfrm>
          <a:prstGeom prst="rect">
            <a:avLst/>
          </a:prstGeom>
          <a:noFill/>
          <a:ln>
            <a:noFill/>
          </a:ln>
        </p:spPr>
      </p:pic>
      <p:grpSp>
        <p:nvGrpSpPr>
          <p:cNvPr id="525" name="Google Shape;525;p75"/>
          <p:cNvGrpSpPr/>
          <p:nvPr/>
        </p:nvGrpSpPr>
        <p:grpSpPr>
          <a:xfrm>
            <a:off x="4" y="896"/>
            <a:ext cx="12188815" cy="6856208"/>
            <a:chOff x="4" y="896"/>
            <a:chExt cx="12188815" cy="6856208"/>
          </a:xfrm>
        </p:grpSpPr>
        <p:pic>
          <p:nvPicPr>
            <p:cNvPr id="526" name="Google Shape;526;p75"/>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527" name="Google Shape;527;p75"/>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528" name="Google Shape;528;p75"/>
          <p:cNvGrpSpPr/>
          <p:nvPr/>
        </p:nvGrpSpPr>
        <p:grpSpPr>
          <a:xfrm>
            <a:off x="3" y="893"/>
            <a:ext cx="12188815" cy="6856208"/>
            <a:chOff x="3" y="893"/>
            <a:chExt cx="12188815" cy="6856208"/>
          </a:xfrm>
        </p:grpSpPr>
        <p:pic>
          <p:nvPicPr>
            <p:cNvPr id="529" name="Google Shape;529;p75"/>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530" name="Google Shape;530;p75"/>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531"/>
        <p:cNvGrpSpPr/>
        <p:nvPr/>
      </p:nvGrpSpPr>
      <p:grpSpPr>
        <a:xfrm>
          <a:off x="0" y="0"/>
          <a:ext cx="0" cy="0"/>
          <a:chOff x="0" y="0"/>
          <a:chExt cx="0" cy="0"/>
        </a:xfrm>
      </p:grpSpPr>
      <p:pic>
        <p:nvPicPr>
          <p:cNvPr id="532" name="Google Shape;532;p76"/>
          <p:cNvPicPr preferRelativeResize="0"/>
          <p:nvPr/>
        </p:nvPicPr>
        <p:blipFill rotWithShape="1">
          <a:blip r:embed="rId2">
            <a:alphaModFix/>
          </a:blip>
          <a:srcRect/>
          <a:stretch/>
        </p:blipFill>
        <p:spPr>
          <a:xfrm>
            <a:off x="1" y="893"/>
            <a:ext cx="12188822" cy="6856212"/>
          </a:xfrm>
          <a:prstGeom prst="rect">
            <a:avLst/>
          </a:prstGeom>
          <a:noFill/>
          <a:ln>
            <a:noFill/>
          </a:ln>
        </p:spPr>
      </p:pic>
      <p:sp>
        <p:nvSpPr>
          <p:cNvPr id="533" name="Google Shape;533;p7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34" name="Google Shape;534;p76"/>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35" name="Google Shape;535;p7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36" name="Google Shape;536;p7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537"/>
        <p:cNvGrpSpPr/>
        <p:nvPr/>
      </p:nvGrpSpPr>
      <p:grpSpPr>
        <a:xfrm>
          <a:off x="0" y="0"/>
          <a:ext cx="0" cy="0"/>
          <a:chOff x="0" y="0"/>
          <a:chExt cx="0" cy="0"/>
        </a:xfrm>
      </p:grpSpPr>
      <p:pic>
        <p:nvPicPr>
          <p:cNvPr id="538" name="Google Shape;538;p77"/>
          <p:cNvPicPr preferRelativeResize="0"/>
          <p:nvPr/>
        </p:nvPicPr>
        <p:blipFill rotWithShape="1">
          <a:blip r:embed="rId2">
            <a:alphaModFix/>
          </a:blip>
          <a:srcRect/>
          <a:stretch/>
        </p:blipFill>
        <p:spPr>
          <a:xfrm flipH="1">
            <a:off x="0" y="893"/>
            <a:ext cx="12188822" cy="6856212"/>
          </a:xfrm>
          <a:prstGeom prst="rect">
            <a:avLst/>
          </a:prstGeom>
          <a:noFill/>
          <a:ln>
            <a:noFill/>
          </a:ln>
        </p:spPr>
      </p:pic>
      <p:sp>
        <p:nvSpPr>
          <p:cNvPr id="539" name="Google Shape;539;p7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40" name="Google Shape;540;p7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41" name="Google Shape;541;p7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42" name="Google Shape;542;p7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543"/>
        <p:cNvGrpSpPr/>
        <p:nvPr/>
      </p:nvGrpSpPr>
      <p:grpSpPr>
        <a:xfrm>
          <a:off x="0" y="0"/>
          <a:ext cx="0" cy="0"/>
          <a:chOff x="0" y="0"/>
          <a:chExt cx="0" cy="0"/>
        </a:xfrm>
      </p:grpSpPr>
      <p:sp>
        <p:nvSpPr>
          <p:cNvPr id="544" name="Google Shape;544;p78"/>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a:p>
        </p:txBody>
      </p:sp>
      <p:sp>
        <p:nvSpPr>
          <p:cNvPr id="545" name="Google Shape;545;p78"/>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a:p>
        </p:txBody>
      </p:sp>
      <p:cxnSp>
        <p:nvCxnSpPr>
          <p:cNvPr id="546" name="Google Shape;546;p78"/>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547" name="Google Shape;547;p78"/>
          <p:cNvGrpSpPr/>
          <p:nvPr/>
        </p:nvGrpSpPr>
        <p:grpSpPr>
          <a:xfrm>
            <a:off x="1" y="-1588"/>
            <a:ext cx="12188700" cy="6859588"/>
            <a:chOff x="1" y="-1588"/>
            <a:chExt cx="12188700" cy="6859588"/>
          </a:xfrm>
        </p:grpSpPr>
        <p:cxnSp>
          <p:nvCxnSpPr>
            <p:cNvPr id="548" name="Google Shape;548;p78"/>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49" name="Google Shape;549;p7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50" name="Google Shape;550;p7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51" name="Google Shape;551;p7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2" name="Google Shape;552;p78"/>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3" name="Google Shape;553;p7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54" name="Google Shape;554;p78"/>
          <p:cNvSpPr txBox="1">
            <a:spLocks noGrp="1"/>
          </p:cNvSpPr>
          <p:nvPr>
            <p:ph type="title"/>
          </p:nvPr>
        </p:nvSpPr>
        <p:spPr>
          <a:xfrm>
            <a:off x="571500" y="63504"/>
            <a:ext cx="116172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grpSp>
        <p:nvGrpSpPr>
          <p:cNvPr id="555" name="Google Shape;555;p78"/>
          <p:cNvGrpSpPr/>
          <p:nvPr/>
        </p:nvGrpSpPr>
        <p:grpSpPr>
          <a:xfrm>
            <a:off x="501779" y="1767025"/>
            <a:ext cx="11185561" cy="4395468"/>
            <a:chOff x="501778" y="1690825"/>
            <a:chExt cx="11185561" cy="4395468"/>
          </a:xfrm>
        </p:grpSpPr>
        <p:sp>
          <p:nvSpPr>
            <p:cNvPr id="556" name="Google Shape;556;p7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7" name="Google Shape;557;p7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8" name="Google Shape;558;p7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9" name="Google Shape;559;p7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560"/>
        <p:cNvGrpSpPr/>
        <p:nvPr/>
      </p:nvGrpSpPr>
      <p:grpSpPr>
        <a:xfrm>
          <a:off x="0" y="0"/>
          <a:ext cx="0" cy="0"/>
          <a:chOff x="0" y="0"/>
          <a:chExt cx="0" cy="0"/>
        </a:xfrm>
      </p:grpSpPr>
      <p:pic>
        <p:nvPicPr>
          <p:cNvPr id="561" name="Google Shape;561;p79"/>
          <p:cNvPicPr preferRelativeResize="0"/>
          <p:nvPr/>
        </p:nvPicPr>
        <p:blipFill rotWithShape="1">
          <a:blip r:embed="rId2">
            <a:alphaModFix/>
          </a:blip>
          <a:srcRect b="8029"/>
          <a:stretch/>
        </p:blipFill>
        <p:spPr>
          <a:xfrm>
            <a:off x="0" y="0"/>
            <a:ext cx="12188827" cy="6858000"/>
          </a:xfrm>
          <a:prstGeom prst="rect">
            <a:avLst/>
          </a:prstGeom>
          <a:noFill/>
          <a:ln>
            <a:noFill/>
          </a:ln>
        </p:spPr>
      </p:pic>
      <p:sp>
        <p:nvSpPr>
          <p:cNvPr id="562" name="Google Shape;562;p79"/>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3" name="Google Shape;563;p7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4" name="Google Shape;564;p79"/>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565" name="Google Shape;565;p79"/>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pic>
        <p:nvPicPr>
          <p:cNvPr id="566" name="Google Shape;566;p7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pic>
        <p:nvPicPr>
          <p:cNvPr id="567" name="Google Shape;567;p79"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568" name="Google Shape;568;p79"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569" name="Google Shape;569;p79" descr="Drk Green Tree.png"/>
          <p:cNvPicPr preferRelativeResize="0"/>
          <p:nvPr/>
        </p:nvPicPr>
        <p:blipFill rotWithShape="1">
          <a:blip r:embed="rId6">
            <a:alphaModFix/>
          </a:blip>
          <a:srcRect/>
          <a:stretch/>
        </p:blipFill>
        <p:spPr>
          <a:xfrm>
            <a:off x="255650" y="5949533"/>
            <a:ext cx="416595" cy="745129"/>
          </a:xfrm>
          <a:prstGeom prst="rect">
            <a:avLst/>
          </a:prstGeom>
          <a:noFill/>
          <a:ln>
            <a:noFill/>
          </a:ln>
        </p:spPr>
      </p:pic>
    </p:spTree>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70"/>
        <p:cNvGrpSpPr/>
        <p:nvPr/>
      </p:nvGrpSpPr>
      <p:grpSpPr>
        <a:xfrm>
          <a:off x="0" y="0"/>
          <a:ext cx="0" cy="0"/>
          <a:chOff x="0" y="0"/>
          <a:chExt cx="0" cy="0"/>
        </a:xfrm>
      </p:grpSpPr>
      <p:sp>
        <p:nvSpPr>
          <p:cNvPr id="571" name="Google Shape;571;p8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2" name="Google Shape;572;p80"/>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3" name="Google Shape;573;p80"/>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4" name="Google Shape;574;p80"/>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75"/>
        <p:cNvGrpSpPr/>
        <p:nvPr/>
      </p:nvGrpSpPr>
      <p:grpSpPr>
        <a:xfrm>
          <a:off x="0" y="0"/>
          <a:ext cx="0" cy="0"/>
          <a:chOff x="0" y="0"/>
          <a:chExt cx="0" cy="0"/>
        </a:xfrm>
      </p:grpSpPr>
      <p:sp>
        <p:nvSpPr>
          <p:cNvPr id="576" name="Google Shape;576;p8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7" name="Google Shape;577;p81"/>
          <p:cNvSpPr txBox="1">
            <a:spLocks noGrp="1"/>
          </p:cNvSpPr>
          <p:nvPr>
            <p:ph type="body" idx="1"/>
          </p:nvPr>
        </p:nvSpPr>
        <p:spPr>
          <a:xfrm>
            <a:off x="502714" y="968960"/>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200"/>
              <a:buFont typeface="Arial"/>
              <a:buNone/>
              <a:defRPr sz="2200" b="0" i="0" u="none" strike="noStrike" cap="none">
                <a:solidFill>
                  <a:srgbClr val="818181"/>
                </a:solidFill>
                <a:latin typeface="Arial"/>
                <a:ea typeface="Arial"/>
                <a:cs typeface="Arial"/>
                <a:sym typeface="Arial"/>
              </a:defRPr>
            </a:lvl1pPr>
            <a:lvl2pPr marL="914400" marR="0" lvl="1" indent="-342900" algn="l" rtl="0">
              <a:lnSpc>
                <a:spcPct val="100000"/>
              </a:lnSpc>
              <a:spcBef>
                <a:spcPts val="200"/>
              </a:spcBef>
              <a:spcAft>
                <a:spcPts val="0"/>
              </a:spcAft>
              <a:buClr>
                <a:srgbClr val="818181"/>
              </a:buClr>
              <a:buSzPts val="1800"/>
              <a:buFont typeface="Arial"/>
              <a:buChar char="•"/>
              <a:defRPr sz="1800" b="0" i="0" u="none" strike="noStrike" cap="none">
                <a:solidFill>
                  <a:srgbClr val="818181"/>
                </a:solidFill>
                <a:latin typeface="Arial"/>
                <a:ea typeface="Arial"/>
                <a:cs typeface="Arial"/>
                <a:sym typeface="Arial"/>
              </a:defRPr>
            </a:lvl2pPr>
            <a:lvl3pPr marL="1371600" marR="0" lvl="2" indent="-330200" algn="l" rtl="0">
              <a:lnSpc>
                <a:spcPct val="100000"/>
              </a:lnSpc>
              <a:spcBef>
                <a:spcPts val="6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17500" algn="l" rtl="0">
              <a:lnSpc>
                <a:spcPct val="100000"/>
              </a:lnSpc>
              <a:spcBef>
                <a:spcPts val="600"/>
              </a:spcBef>
              <a:spcAft>
                <a:spcPts val="0"/>
              </a:spcAft>
              <a:buClr>
                <a:srgbClr val="818181"/>
              </a:buClr>
              <a:buSzPts val="1400"/>
              <a:buFont typeface="Arial"/>
              <a:buChar char="•"/>
              <a:defRPr sz="1400" b="1" i="0" u="none" strike="noStrike" cap="none">
                <a:solidFill>
                  <a:srgbClr val="818181"/>
                </a:solidFill>
                <a:latin typeface="Arial"/>
                <a:ea typeface="Arial"/>
                <a:cs typeface="Arial"/>
                <a:sym typeface="Arial"/>
              </a:defRPr>
            </a:lvl4pPr>
            <a:lvl5pPr marL="2286000" marR="0" lvl="4" indent="-228600" algn="l" rtl="0">
              <a:lnSpc>
                <a:spcPct val="100000"/>
              </a:lnSpc>
              <a:spcBef>
                <a:spcPts val="600"/>
              </a:spcBef>
              <a:spcAft>
                <a:spcPts val="0"/>
              </a:spcAft>
              <a:buClr>
                <a:srgbClr val="818181"/>
              </a:buClr>
              <a:buSzPts val="14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6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578"/>
        <p:cNvGrpSpPr/>
        <p:nvPr/>
      </p:nvGrpSpPr>
      <p:grpSpPr>
        <a:xfrm>
          <a:off x="0" y="0"/>
          <a:ext cx="0" cy="0"/>
          <a:chOff x="0" y="0"/>
          <a:chExt cx="0" cy="0"/>
        </a:xfrm>
      </p:grpSpPr>
      <p:pic>
        <p:nvPicPr>
          <p:cNvPr id="579" name="Google Shape;579;p82"/>
          <p:cNvPicPr preferRelativeResize="0"/>
          <p:nvPr/>
        </p:nvPicPr>
        <p:blipFill rotWithShape="1">
          <a:blip r:embed="rId2">
            <a:alphaModFix/>
          </a:blip>
          <a:srcRect/>
          <a:stretch/>
        </p:blipFill>
        <p:spPr>
          <a:xfrm flipH="1">
            <a:off x="3171" y="0"/>
            <a:ext cx="12188830" cy="6856216"/>
          </a:xfrm>
          <a:prstGeom prst="rect">
            <a:avLst/>
          </a:prstGeom>
          <a:noFill/>
          <a:ln>
            <a:noFill/>
          </a:ln>
        </p:spPr>
      </p:pic>
      <p:sp>
        <p:nvSpPr>
          <p:cNvPr id="580" name="Google Shape;580;p82"/>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81" name="Google Shape;581;p82"/>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582" name="Google Shape;582;p82"/>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583" name="Google Shape;583;p82"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584"/>
        <p:cNvGrpSpPr/>
        <p:nvPr/>
      </p:nvGrpSpPr>
      <p:grpSpPr>
        <a:xfrm>
          <a:off x="0" y="0"/>
          <a:ext cx="0" cy="0"/>
          <a:chOff x="0" y="0"/>
          <a:chExt cx="0" cy="0"/>
        </a:xfrm>
      </p:grpSpPr>
      <p:pic>
        <p:nvPicPr>
          <p:cNvPr id="585" name="Google Shape;585;p83"/>
          <p:cNvPicPr preferRelativeResize="0"/>
          <p:nvPr/>
        </p:nvPicPr>
        <p:blipFill rotWithShape="1">
          <a:blip r:embed="rId2">
            <a:alphaModFix/>
          </a:blip>
          <a:srcRect/>
          <a:stretch/>
        </p:blipFill>
        <p:spPr>
          <a:xfrm>
            <a:off x="-3166" y="0"/>
            <a:ext cx="12188827" cy="6856205"/>
          </a:xfrm>
          <a:prstGeom prst="rect">
            <a:avLst/>
          </a:prstGeom>
          <a:noFill/>
          <a:ln>
            <a:noFill/>
          </a:ln>
        </p:spPr>
      </p:pic>
      <p:pic>
        <p:nvPicPr>
          <p:cNvPr id="586" name="Google Shape;586;p83"/>
          <p:cNvPicPr preferRelativeResize="0"/>
          <p:nvPr/>
        </p:nvPicPr>
        <p:blipFill>
          <a:blip r:embed="rId3">
            <a:alphaModFix/>
          </a:blip>
          <a:stretch>
            <a:fillRect/>
          </a:stretch>
        </p:blipFill>
        <p:spPr>
          <a:xfrm>
            <a:off x="11043412" y="508600"/>
            <a:ext cx="642743" cy="449920"/>
          </a:xfrm>
          <a:prstGeom prst="rect">
            <a:avLst/>
          </a:prstGeom>
          <a:noFill/>
          <a:ln>
            <a:noFill/>
          </a:ln>
        </p:spPr>
      </p:pic>
      <p:sp>
        <p:nvSpPr>
          <p:cNvPr id="587" name="Google Shape;587;p83"/>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000"/>
              <a:buNone/>
              <a:defRPr sz="30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88" name="Google Shape;588;p83"/>
          <p:cNvSpPr txBox="1">
            <a:spLocks noGrp="1"/>
          </p:cNvSpPr>
          <p:nvPr>
            <p:ph type="title" idx="2"/>
          </p:nvPr>
        </p:nvSpPr>
        <p:spPr>
          <a:xfrm>
            <a:off x="415446" y="380049"/>
            <a:ext cx="11421000" cy="2502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800"/>
              <a:buFont typeface="Salesforce Sans Light"/>
              <a:buNone/>
              <a:defRPr sz="18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89" name="Google Shape;589;p83"/>
          <p:cNvPicPr preferRelativeResize="0"/>
          <p:nvPr/>
        </p:nvPicPr>
        <p:blipFill rotWithShape="1">
          <a:blip r:embed="rId4">
            <a:alphaModFix/>
          </a:blip>
          <a:srcRect/>
          <a:stretch/>
        </p:blipFill>
        <p:spPr>
          <a:xfrm>
            <a:off x="-23850" y="4403400"/>
            <a:ext cx="12300551" cy="24545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 - Basic - Footer">
  <p:cSld name="Basic_1">
    <p:spTree>
      <p:nvGrpSpPr>
        <p:cNvPr id="1" name="Shape 64"/>
        <p:cNvGrpSpPr/>
        <p:nvPr/>
      </p:nvGrpSpPr>
      <p:grpSpPr>
        <a:xfrm>
          <a:off x="0" y="0"/>
          <a:ext cx="0" cy="0"/>
          <a:chOff x="0" y="0"/>
          <a:chExt cx="0" cy="0"/>
        </a:xfrm>
      </p:grpSpPr>
      <p:pic>
        <p:nvPicPr>
          <p:cNvPr id="65" name="Google Shape;65;p9" descr="Salesforce Corporate PowerPoint Template - Official_Chatter Version_Sept16_Google Slides Source_SHORTER.012.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66" name="Google Shape;66;p9"/>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67" name="Google Shape;67;p9"/>
          <p:cNvSpPr txBox="1">
            <a:spLocks noGrp="1"/>
          </p:cNvSpPr>
          <p:nvPr>
            <p:ph type="body" idx="1"/>
          </p:nvPr>
        </p:nvSpPr>
        <p:spPr>
          <a:xfrm>
            <a:off x="571500" y="1688084"/>
            <a:ext cx="110460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68" name="Google Shape;68;p9"/>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69" name="Google Shape;69;p9"/>
          <p:cNvPicPr preferRelativeResize="0"/>
          <p:nvPr/>
        </p:nvPicPr>
        <p:blipFill rotWithShape="1">
          <a:blip r:embed="rId3">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590"/>
        <p:cNvGrpSpPr/>
        <p:nvPr/>
      </p:nvGrpSpPr>
      <p:grpSpPr>
        <a:xfrm>
          <a:off x="0" y="0"/>
          <a:ext cx="0" cy="0"/>
          <a:chOff x="0" y="0"/>
          <a:chExt cx="0" cy="0"/>
        </a:xfrm>
      </p:grpSpPr>
      <p:pic>
        <p:nvPicPr>
          <p:cNvPr id="591" name="Google Shape;591;p84" descr="Salesforce Logo.png"/>
          <p:cNvPicPr preferRelativeResize="0"/>
          <p:nvPr/>
        </p:nvPicPr>
        <p:blipFill rotWithShape="1">
          <a:blip r:embed="rId2">
            <a:alphaModFix/>
          </a:blip>
          <a:srcRect/>
          <a:stretch/>
        </p:blipFill>
        <p:spPr>
          <a:xfrm>
            <a:off x="11010898" y="6091238"/>
            <a:ext cx="617120" cy="430185"/>
          </a:xfrm>
          <a:prstGeom prst="rect">
            <a:avLst/>
          </a:prstGeom>
          <a:noFill/>
          <a:ln>
            <a:noFill/>
          </a:ln>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592"/>
        <p:cNvGrpSpPr/>
        <p:nvPr/>
      </p:nvGrpSpPr>
      <p:grpSpPr>
        <a:xfrm>
          <a:off x="0" y="0"/>
          <a:ext cx="0" cy="0"/>
          <a:chOff x="0" y="0"/>
          <a:chExt cx="0" cy="0"/>
        </a:xfrm>
      </p:grpSpPr>
      <p:sp>
        <p:nvSpPr>
          <p:cNvPr id="593" name="Google Shape;593;p85"/>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594" name="Google Shape;594;p85"/>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2900" rtl="0">
              <a:spcBef>
                <a:spcPts val="300"/>
              </a:spcBef>
              <a:spcAft>
                <a:spcPts val="0"/>
              </a:spcAft>
              <a:buSzPts val="1800"/>
              <a:buChar char="•"/>
              <a:defRPr/>
            </a:lvl2pPr>
            <a:lvl3pPr marL="1371600" lvl="2" indent="-330200" rtl="0">
              <a:spcBef>
                <a:spcPts val="600"/>
              </a:spcBef>
              <a:spcAft>
                <a:spcPts val="0"/>
              </a:spcAft>
              <a:buSzPts val="1600"/>
              <a:buChar char="•"/>
              <a:defRPr/>
            </a:lvl3pPr>
            <a:lvl4pPr marL="1828800" lvl="3" indent="-317500" rtl="0">
              <a:spcBef>
                <a:spcPts val="600"/>
              </a:spcBef>
              <a:spcAft>
                <a:spcPts val="0"/>
              </a:spcAft>
              <a:buSzPts val="1400"/>
              <a:buChar char="•"/>
              <a:defRPr/>
            </a:lvl4pPr>
            <a:lvl5pPr marL="2286000" lvl="4" indent="-228600" rtl="0">
              <a:spcBef>
                <a:spcPts val="600"/>
              </a:spcBef>
              <a:spcAft>
                <a:spcPts val="0"/>
              </a:spcAft>
              <a:buSzPts val="1400"/>
              <a:buNone/>
              <a:defRPr/>
            </a:lvl5pPr>
            <a:lvl6pPr marL="2743200" lvl="5" indent="-355600" rtl="0">
              <a:spcBef>
                <a:spcPts val="6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595" name="Google Shape;595;p85"/>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96" name="Google Shape;596;p85"/>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97" name="Google Shape;597;p85"/>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600" name="Google Shape;600;p8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01" name="Google Shape;601;p8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604" name="Google Shape;604;p87"/>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5" name="Google Shape;605;p87"/>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606"/>
        <p:cNvGrpSpPr/>
        <p:nvPr/>
      </p:nvGrpSpPr>
      <p:grpSpPr>
        <a:xfrm>
          <a:off x="0" y="0"/>
          <a:ext cx="0" cy="0"/>
          <a:chOff x="0" y="0"/>
          <a:chExt cx="0" cy="0"/>
        </a:xfrm>
      </p:grpSpPr>
      <p:pic>
        <p:nvPicPr>
          <p:cNvPr id="607" name="Google Shape;607;p88"/>
          <p:cNvPicPr preferRelativeResize="0"/>
          <p:nvPr/>
        </p:nvPicPr>
        <p:blipFill rotWithShape="1">
          <a:blip r:embed="rId2">
            <a:alphaModFix/>
          </a:blip>
          <a:srcRect t="119" b="129"/>
          <a:stretch/>
        </p:blipFill>
        <p:spPr>
          <a:xfrm>
            <a:off x="4" y="0"/>
            <a:ext cx="12188818" cy="6839348"/>
          </a:xfrm>
          <a:prstGeom prst="rect">
            <a:avLst/>
          </a:prstGeom>
          <a:noFill/>
          <a:ln>
            <a:noFill/>
          </a:ln>
        </p:spPr>
      </p:pic>
      <p:sp>
        <p:nvSpPr>
          <p:cNvPr id="608" name="Google Shape;608;p88"/>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200"/>
              <a:buFont typeface="Salesforce Sans"/>
              <a:buNone/>
              <a:defRPr sz="2200">
                <a:solidFill>
                  <a:schemeClr val="accent1"/>
                </a:solidFill>
              </a:defRPr>
            </a:lvl1pPr>
            <a:lvl2pPr marL="914400" lvl="1" indent="-342900" algn="l" rtl="0">
              <a:lnSpc>
                <a:spcPct val="100000"/>
              </a:lnSpc>
              <a:spcBef>
                <a:spcPts val="300"/>
              </a:spcBef>
              <a:spcAft>
                <a:spcPts val="0"/>
              </a:spcAft>
              <a:buClr>
                <a:schemeClr val="accent1"/>
              </a:buClr>
              <a:buSzPts val="1800"/>
              <a:buChar char="•"/>
              <a:defRPr>
                <a:solidFill>
                  <a:schemeClr val="accent1"/>
                </a:solidFill>
              </a:defRPr>
            </a:lvl2pPr>
            <a:lvl3pPr marL="1371600" lvl="2" indent="-330200" algn="l" rtl="0">
              <a:lnSpc>
                <a:spcPct val="100000"/>
              </a:lnSpc>
              <a:spcBef>
                <a:spcPts val="600"/>
              </a:spcBef>
              <a:spcAft>
                <a:spcPts val="0"/>
              </a:spcAft>
              <a:buSzPts val="1600"/>
              <a:buChar char="•"/>
              <a:defRPr>
                <a:solidFill>
                  <a:schemeClr val="lt2"/>
                </a:solidFill>
              </a:defRPr>
            </a:lvl3pPr>
            <a:lvl4pPr marL="1828800" lvl="3" indent="-317500" algn="l" rtl="0">
              <a:lnSpc>
                <a:spcPct val="100000"/>
              </a:lnSpc>
              <a:spcBef>
                <a:spcPts val="600"/>
              </a:spcBef>
              <a:spcAft>
                <a:spcPts val="0"/>
              </a:spcAft>
              <a:buSzPts val="1400"/>
              <a:buChar char="•"/>
              <a:defRPr>
                <a:solidFill>
                  <a:schemeClr val="accent1"/>
                </a:solidFill>
              </a:defRPr>
            </a:lvl4pPr>
            <a:lvl5pPr marL="2286000" lvl="4" indent="-228600" algn="l" rtl="0">
              <a:lnSpc>
                <a:spcPct val="100000"/>
              </a:lnSpc>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609" name="Google Shape;609;p88"/>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0" name="Google Shape;610;p88"/>
          <p:cNvSpPr txBox="1">
            <a:spLocks noGrp="1"/>
          </p:cNvSpPr>
          <p:nvPr>
            <p:ph type="title"/>
          </p:nvPr>
        </p:nvSpPr>
        <p:spPr>
          <a:xfrm>
            <a:off x="571505" y="161158"/>
            <a:ext cx="4204800" cy="9906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600">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11" name="Google Shape;611;p88"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Tree>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14" name="Google Shape;614;p89"/>
          <p:cNvSpPr txBox="1">
            <a:spLocks noGrp="1"/>
          </p:cNvSpPr>
          <p:nvPr>
            <p:ph type="body" idx="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615"/>
        <p:cNvGrpSpPr/>
        <p:nvPr/>
      </p:nvGrpSpPr>
      <p:grpSpPr>
        <a:xfrm>
          <a:off x="0" y="0"/>
          <a:ext cx="0" cy="0"/>
          <a:chOff x="0" y="0"/>
          <a:chExt cx="0" cy="0"/>
        </a:xfrm>
      </p:grpSpPr>
      <p:pic>
        <p:nvPicPr>
          <p:cNvPr id="616" name="Google Shape;616;p90"/>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617" name="Google Shape;617;p90"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
        <p:nvSpPr>
          <p:cNvPr id="618" name="Google Shape;618;p90"/>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9" name="Google Shape;619;p90"/>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20" name="Google Shape;620;p90"/>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621" name="Google Shape;621;p90"/>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622" name="Google Shape;622;p90"/>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623" name="Google Shape;623;p90"/>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624" name="Google Shape;624;p90"/>
          <p:cNvPicPr preferRelativeResize="0"/>
          <p:nvPr/>
        </p:nvPicPr>
        <p:blipFill rotWithShape="1">
          <a:blip r:embed="rId7">
            <a:alphaModFix/>
          </a:blip>
          <a:srcRect l="-296" t="-8231" r="15643" b="5846"/>
          <a:stretch/>
        </p:blipFill>
        <p:spPr>
          <a:xfrm>
            <a:off x="5352450" y="6263000"/>
            <a:ext cx="6836375" cy="600575"/>
          </a:xfrm>
          <a:prstGeom prst="rect">
            <a:avLst/>
          </a:prstGeom>
          <a:noFill/>
          <a:ln>
            <a:noFill/>
          </a:ln>
        </p:spPr>
      </p:pic>
      <p:sp>
        <p:nvSpPr>
          <p:cNvPr id="625" name="Google Shape;625;p9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626" name="Google Shape;626;p90"/>
          <p:cNvSpPr txBox="1">
            <a:spLocks noGrp="1"/>
          </p:cNvSpPr>
          <p:nvPr>
            <p:ph type="body" idx="2"/>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627"/>
        <p:cNvGrpSpPr/>
        <p:nvPr/>
      </p:nvGrpSpPr>
      <p:grpSpPr>
        <a:xfrm>
          <a:off x="0" y="0"/>
          <a:ext cx="0" cy="0"/>
          <a:chOff x="0" y="0"/>
          <a:chExt cx="0" cy="0"/>
        </a:xfrm>
      </p:grpSpPr>
      <p:pic>
        <p:nvPicPr>
          <p:cNvPr id="628" name="Google Shape;628;p91"/>
          <p:cNvPicPr preferRelativeResize="0"/>
          <p:nvPr/>
        </p:nvPicPr>
        <p:blipFill rotWithShape="1">
          <a:blip r:embed="rId2">
            <a:alphaModFix/>
          </a:blip>
          <a:srcRect l="478" t="2400" r="1922"/>
          <a:stretch/>
        </p:blipFill>
        <p:spPr>
          <a:xfrm flipH="1">
            <a:off x="3233" y="893"/>
            <a:ext cx="12399903" cy="6854425"/>
          </a:xfrm>
          <a:prstGeom prst="rect">
            <a:avLst/>
          </a:prstGeom>
          <a:noFill/>
          <a:ln>
            <a:noFill/>
          </a:ln>
        </p:spPr>
      </p:pic>
      <p:grpSp>
        <p:nvGrpSpPr>
          <p:cNvPr id="629" name="Google Shape;629;p91"/>
          <p:cNvGrpSpPr/>
          <p:nvPr/>
        </p:nvGrpSpPr>
        <p:grpSpPr>
          <a:xfrm>
            <a:off x="2559417" y="5500738"/>
            <a:ext cx="827907" cy="1175445"/>
            <a:chOff x="723336" y="4484318"/>
            <a:chExt cx="1333398" cy="1893131"/>
          </a:xfrm>
        </p:grpSpPr>
        <p:pic>
          <p:nvPicPr>
            <p:cNvPr id="630" name="Google Shape;630;p91"/>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631" name="Google Shape;631;p91"/>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632" name="Google Shape;632;p91"/>
          <p:cNvGrpSpPr/>
          <p:nvPr/>
        </p:nvGrpSpPr>
        <p:grpSpPr>
          <a:xfrm>
            <a:off x="2435" y="4458965"/>
            <a:ext cx="1837420" cy="2139627"/>
            <a:chOff x="1082246" y="4738045"/>
            <a:chExt cx="1890350" cy="2201262"/>
          </a:xfrm>
        </p:grpSpPr>
        <p:pic>
          <p:nvPicPr>
            <p:cNvPr id="633" name="Google Shape;633;p91"/>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634" name="Google Shape;634;p91"/>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635" name="Google Shape;635;p91"/>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636" name="Google Shape;636;p91"/>
          <p:cNvGrpSpPr/>
          <p:nvPr/>
        </p:nvGrpSpPr>
        <p:grpSpPr>
          <a:xfrm>
            <a:off x="1449060" y="5375205"/>
            <a:ext cx="1333398" cy="1269442"/>
            <a:chOff x="2666809" y="5395728"/>
            <a:chExt cx="1333398" cy="1269442"/>
          </a:xfrm>
        </p:grpSpPr>
        <p:pic>
          <p:nvPicPr>
            <p:cNvPr id="637" name="Google Shape;637;p91"/>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638" name="Google Shape;638;p91"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639" name="Google Shape;639;p91" descr="pasted-image.pdf"/>
          <p:cNvPicPr preferRelativeResize="0"/>
          <p:nvPr/>
        </p:nvPicPr>
        <p:blipFill rotWithShape="1">
          <a:blip r:embed="rId7">
            <a:alphaModFix/>
          </a:blip>
          <a:srcRect/>
          <a:stretch/>
        </p:blipFill>
        <p:spPr>
          <a:xfrm>
            <a:off x="11030573" y="565459"/>
            <a:ext cx="635568" cy="444979"/>
          </a:xfrm>
          <a:prstGeom prst="rect">
            <a:avLst/>
          </a:prstGeom>
          <a:noFill/>
          <a:ln>
            <a:noFill/>
          </a:ln>
        </p:spPr>
      </p:pic>
      <p:sp>
        <p:nvSpPr>
          <p:cNvPr id="640" name="Google Shape;640;p91"/>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641" name="Google Shape;641;p91"/>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642" name="Google Shape;642;p91" descr="pasted-image.pdf"/>
          <p:cNvPicPr preferRelativeResize="0"/>
          <p:nvPr/>
        </p:nvPicPr>
        <p:blipFill rotWithShape="1">
          <a:blip r:embed="rId7">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cSld name="1_2-column">
    <p:spTree>
      <p:nvGrpSpPr>
        <p:cNvPr id="1" name="Shape 100"/>
        <p:cNvGrpSpPr/>
        <p:nvPr/>
      </p:nvGrpSpPr>
      <p:grpSpPr>
        <a:xfrm>
          <a:off x="0" y="0"/>
          <a:ext cx="0" cy="0"/>
          <a:chOff x="0" y="0"/>
          <a:chExt cx="0" cy="0"/>
        </a:xfrm>
      </p:grpSpPr>
      <p:sp>
        <p:nvSpPr>
          <p:cNvPr id="101" name="Shape 101"/>
          <p:cNvSpPr txBox="1">
            <a:spLocks noGrp="1"/>
          </p:cNvSpPr>
          <p:nvPr>
            <p:ph type="body" idx="1"/>
          </p:nvPr>
        </p:nvSpPr>
        <p:spPr>
          <a:xfrm>
            <a:off x="338328" y="1599479"/>
            <a:ext cx="11394900" cy="4351199"/>
          </a:xfrm>
          <a:prstGeom prst="rect">
            <a:avLst/>
          </a:prstGeom>
          <a:noFill/>
          <a:ln>
            <a:noFill/>
          </a:ln>
        </p:spPr>
        <p:txBody>
          <a:bodyPr lIns="91425" tIns="91425" rIns="91425" bIns="91425" anchor="t" anchorCtr="0"/>
          <a:lstStyle>
            <a:lvl1pPr marL="231775" indent="-117475" algn="l" rtl="0">
              <a:lnSpc>
                <a:spcPct val="90000"/>
              </a:lnSpc>
              <a:spcBef>
                <a:spcPts val="400"/>
              </a:spcBef>
              <a:spcAft>
                <a:spcPts val="600"/>
              </a:spcAft>
              <a:buClr>
                <a:srgbClr val="7F7F7F"/>
              </a:buClr>
              <a:buFont typeface="Arial"/>
              <a:buChar char="•"/>
              <a:defRPr/>
            </a:lvl1pPr>
            <a:lvl2pPr marL="463550" indent="-146050" algn="l" rtl="0">
              <a:lnSpc>
                <a:spcPct val="90000"/>
              </a:lnSpc>
              <a:spcBef>
                <a:spcPts val="300"/>
              </a:spcBef>
              <a:spcAft>
                <a:spcPts val="600"/>
              </a:spcAft>
              <a:buClr>
                <a:srgbClr val="BFBFBF"/>
              </a:buClr>
              <a:buFont typeface="Calibri"/>
              <a:buChar char="‐"/>
              <a:defRPr/>
            </a:lvl2pPr>
            <a:lvl3pPr marL="520700" indent="12700" algn="l" rtl="0">
              <a:lnSpc>
                <a:spcPct val="90000"/>
              </a:lnSpc>
              <a:spcBef>
                <a:spcPts val="300"/>
              </a:spcBef>
              <a:spcAft>
                <a:spcPts val="600"/>
              </a:spcAft>
              <a:buClr>
                <a:srgbClr val="BFBFBF"/>
              </a:buClr>
              <a:buFont typeface="Arial"/>
              <a:buChar char="•"/>
              <a:defRPr/>
            </a:lvl3pPr>
            <a:lvl4pPr marL="520700" indent="177800" algn="l" rtl="0">
              <a:lnSpc>
                <a:spcPct val="90000"/>
              </a:lnSpc>
              <a:spcBef>
                <a:spcPts val="300"/>
              </a:spcBef>
              <a:spcAft>
                <a:spcPts val="600"/>
              </a:spcAft>
              <a:buClr>
                <a:srgbClr val="7F7F7F"/>
              </a:buClr>
              <a:buFont typeface="Arial"/>
              <a:buChar char="​"/>
              <a:defRPr/>
            </a:lvl4pPr>
            <a:lvl5pPr marL="520700" indent="-25400" algn="l" rtl="0">
              <a:lnSpc>
                <a:spcPct val="90000"/>
              </a:lnSpc>
              <a:spcBef>
                <a:spcPts val="300"/>
              </a:spcBef>
              <a:spcAft>
                <a:spcPts val="600"/>
              </a:spcAft>
              <a:buClr>
                <a:srgbClr val="7F7F7F"/>
              </a:buClr>
              <a:buFont typeface="Arial"/>
              <a:buChar char="​"/>
              <a:defRPr/>
            </a:lvl5pPr>
            <a:lvl6pPr marL="2514600" indent="-12700" algn="l" rtl="0">
              <a:spcBef>
                <a:spcPts val="400"/>
              </a:spcBef>
              <a:buClr>
                <a:schemeClr val="dk1"/>
              </a:buClr>
              <a:buFont typeface="Arial"/>
              <a:buChar char="•"/>
              <a:defRPr/>
            </a:lvl6pPr>
            <a:lvl7pPr marL="2971800" indent="-12700" algn="l" rtl="0">
              <a:spcBef>
                <a:spcPts val="400"/>
              </a:spcBef>
              <a:buClr>
                <a:schemeClr val="dk1"/>
              </a:buClr>
              <a:buFont typeface="Arial"/>
              <a:buChar char="•"/>
              <a:defRPr/>
            </a:lvl7pPr>
            <a:lvl8pPr marL="3429000" indent="-12700" algn="l" rtl="0">
              <a:spcBef>
                <a:spcPts val="400"/>
              </a:spcBef>
              <a:buClr>
                <a:schemeClr val="dk1"/>
              </a:buClr>
              <a:buFont typeface="Arial"/>
              <a:buChar char="•"/>
              <a:defRPr/>
            </a:lvl8pPr>
            <a:lvl9pPr marL="3886200" indent="-12700" algn="l" rtl="0">
              <a:spcBef>
                <a:spcPts val="400"/>
              </a:spcBef>
              <a:buClr>
                <a:schemeClr val="dk1"/>
              </a:buClr>
              <a:buFont typeface="Arial"/>
              <a:buChar char="•"/>
              <a:defRPr/>
            </a:lvl9pPr>
          </a:lstStyle>
          <a:p>
            <a:endParaRPr/>
          </a:p>
        </p:txBody>
      </p:sp>
      <p:sp>
        <p:nvSpPr>
          <p:cNvPr id="102" name="Shape 102"/>
          <p:cNvSpPr txBox="1">
            <a:spLocks noGrp="1"/>
          </p:cNvSpPr>
          <p:nvPr>
            <p:ph type="title"/>
          </p:nvPr>
        </p:nvSpPr>
        <p:spPr>
          <a:xfrm>
            <a:off x="338137" y="90488"/>
            <a:ext cx="11515799" cy="9081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103" name="Shape 103"/>
          <p:cNvSpPr txBox="1">
            <a:spLocks noGrp="1"/>
          </p:cNvSpPr>
          <p:nvPr>
            <p:ph type="body" idx="2"/>
          </p:nvPr>
        </p:nvSpPr>
        <p:spPr>
          <a:xfrm>
            <a:off x="338328" y="1021079"/>
            <a:ext cx="11484899" cy="3386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extLst>
      <p:ext uri="{BB962C8B-B14F-4D97-AF65-F5344CB8AC3E}">
        <p14:creationId xmlns:p14="http://schemas.microsoft.com/office/powerpoint/2010/main" val="80335850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648"/>
        <p:cNvGrpSpPr/>
        <p:nvPr/>
      </p:nvGrpSpPr>
      <p:grpSpPr>
        <a:xfrm>
          <a:off x="0" y="0"/>
          <a:ext cx="0" cy="0"/>
          <a:chOff x="0" y="0"/>
          <a:chExt cx="0" cy="0"/>
        </a:xfrm>
      </p:grpSpPr>
      <p:pic>
        <p:nvPicPr>
          <p:cNvPr id="649" name="Google Shape;649;p93"/>
          <p:cNvPicPr preferRelativeResize="0"/>
          <p:nvPr/>
        </p:nvPicPr>
        <p:blipFill rotWithShape="1">
          <a:blip r:embed="rId2">
            <a:alphaModFix/>
          </a:blip>
          <a:srcRect/>
          <a:stretch/>
        </p:blipFill>
        <p:spPr>
          <a:xfrm>
            <a:off x="0" y="893"/>
            <a:ext cx="12185644" cy="6854425"/>
          </a:xfrm>
          <a:prstGeom prst="rect">
            <a:avLst/>
          </a:prstGeom>
          <a:noFill/>
          <a:ln>
            <a:noFill/>
          </a:ln>
        </p:spPr>
      </p:pic>
      <p:pic>
        <p:nvPicPr>
          <p:cNvPr id="650" name="Google Shape;650;p93"/>
          <p:cNvPicPr preferRelativeResize="0"/>
          <p:nvPr/>
        </p:nvPicPr>
        <p:blipFill rotWithShape="1">
          <a:blip r:embed="rId3">
            <a:alphaModFix/>
          </a:blip>
          <a:srcRect/>
          <a:stretch/>
        </p:blipFill>
        <p:spPr>
          <a:xfrm>
            <a:off x="0" y="893"/>
            <a:ext cx="12185644" cy="6854425"/>
          </a:xfrm>
          <a:prstGeom prst="rect">
            <a:avLst/>
          </a:prstGeom>
          <a:noFill/>
          <a:ln>
            <a:noFill/>
          </a:ln>
        </p:spPr>
      </p:pic>
      <p:sp>
        <p:nvSpPr>
          <p:cNvPr id="651" name="Google Shape;651;p93"/>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5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2" name="Google Shape;652;p93"/>
          <p:cNvSpPr txBox="1">
            <a:spLocks noGrp="1"/>
          </p:cNvSpPr>
          <p:nvPr>
            <p:ph type="subTitle" idx="1"/>
          </p:nvPr>
        </p:nvSpPr>
        <p:spPr>
          <a:xfrm>
            <a:off x="578056" y="3397029"/>
            <a:ext cx="673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53" name="Google Shape;653;p93"/>
          <p:cNvSpPr txBox="1">
            <a:spLocks noGrp="1"/>
          </p:cNvSpPr>
          <p:nvPr>
            <p:ph type="body" idx="2"/>
          </p:nvPr>
        </p:nvSpPr>
        <p:spPr>
          <a:xfrm>
            <a:off x="578056" y="5037324"/>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54" name="Google Shape;654;p93"/>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55" name="Google Shape;655;p93"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F - Title &amp; Subtitle">
  <p:cSld name="Basic 2">
    <p:spTree>
      <p:nvGrpSpPr>
        <p:cNvPr id="1" name="Shape 70"/>
        <p:cNvGrpSpPr/>
        <p:nvPr/>
      </p:nvGrpSpPr>
      <p:grpSpPr>
        <a:xfrm>
          <a:off x="0" y="0"/>
          <a:ext cx="0" cy="0"/>
          <a:chOff x="0" y="0"/>
          <a:chExt cx="0" cy="0"/>
        </a:xfrm>
      </p:grpSpPr>
      <p:sp>
        <p:nvSpPr>
          <p:cNvPr id="71" name="Google Shape;71;p10"/>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72" name="Google Shape;72;p10"/>
          <p:cNvSpPr txBox="1">
            <a:spLocks noGrp="1"/>
          </p:cNvSpPr>
          <p:nvPr>
            <p:ph type="body" idx="1"/>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73" name="Google Shape;73;p10"/>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656"/>
        <p:cNvGrpSpPr/>
        <p:nvPr/>
      </p:nvGrpSpPr>
      <p:grpSpPr>
        <a:xfrm>
          <a:off x="0" y="0"/>
          <a:ext cx="0" cy="0"/>
          <a:chOff x="0" y="0"/>
          <a:chExt cx="0" cy="0"/>
        </a:xfrm>
      </p:grpSpPr>
      <p:pic>
        <p:nvPicPr>
          <p:cNvPr id="657" name="Google Shape;657;p9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658" name="Google Shape;658;p9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9" name="Google Shape;659;p94"/>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0" name="Google Shape;660;p9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1" name="Google Shape;661;p9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662"/>
        <p:cNvGrpSpPr/>
        <p:nvPr/>
      </p:nvGrpSpPr>
      <p:grpSpPr>
        <a:xfrm>
          <a:off x="0" y="0"/>
          <a:ext cx="0" cy="0"/>
          <a:chOff x="0" y="0"/>
          <a:chExt cx="0" cy="0"/>
        </a:xfrm>
      </p:grpSpPr>
      <p:pic>
        <p:nvPicPr>
          <p:cNvPr id="663" name="Google Shape;663;p95"/>
          <p:cNvPicPr preferRelativeResize="0"/>
          <p:nvPr/>
        </p:nvPicPr>
        <p:blipFill rotWithShape="1">
          <a:blip r:embed="rId2">
            <a:alphaModFix/>
          </a:blip>
          <a:srcRect/>
          <a:stretch/>
        </p:blipFill>
        <p:spPr>
          <a:xfrm>
            <a:off x="0" y="893"/>
            <a:ext cx="12185644" cy="6854425"/>
          </a:xfrm>
          <a:prstGeom prst="rect">
            <a:avLst/>
          </a:prstGeom>
          <a:noFill/>
          <a:ln>
            <a:noFill/>
          </a:ln>
        </p:spPr>
      </p:pic>
      <p:sp>
        <p:nvSpPr>
          <p:cNvPr id="664" name="Google Shape;664;p95"/>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65" name="Google Shape;665;p95"/>
          <p:cNvSpPr txBox="1">
            <a:spLocks noGrp="1"/>
          </p:cNvSpPr>
          <p:nvPr>
            <p:ph type="subTitle" idx="1"/>
          </p:nvPr>
        </p:nvSpPr>
        <p:spPr>
          <a:xfrm>
            <a:off x="578056" y="3397029"/>
            <a:ext cx="67257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66" name="Google Shape;666;p95"/>
          <p:cNvSpPr txBox="1">
            <a:spLocks noGrp="1"/>
          </p:cNvSpPr>
          <p:nvPr>
            <p:ph type="body" idx="2"/>
          </p:nvPr>
        </p:nvSpPr>
        <p:spPr>
          <a:xfrm>
            <a:off x="578056" y="5022185"/>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7" name="Google Shape;667;p95"/>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8" name="Google Shape;668;p95" descr="pasted-image.pdf"/>
          <p:cNvPicPr preferRelativeResize="0"/>
          <p:nvPr/>
        </p:nvPicPr>
        <p:blipFill rotWithShape="1">
          <a:blip r:embed="rId3">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669"/>
        <p:cNvGrpSpPr/>
        <p:nvPr/>
      </p:nvGrpSpPr>
      <p:grpSpPr>
        <a:xfrm>
          <a:off x="0" y="0"/>
          <a:ext cx="0" cy="0"/>
          <a:chOff x="0" y="0"/>
          <a:chExt cx="0" cy="0"/>
        </a:xfrm>
      </p:grpSpPr>
      <p:pic>
        <p:nvPicPr>
          <p:cNvPr id="670" name="Google Shape;670;p96"/>
          <p:cNvPicPr preferRelativeResize="0"/>
          <p:nvPr/>
        </p:nvPicPr>
        <p:blipFill rotWithShape="1">
          <a:blip r:embed="rId2">
            <a:alphaModFix/>
          </a:blip>
          <a:srcRect/>
          <a:stretch/>
        </p:blipFill>
        <p:spPr>
          <a:xfrm>
            <a:off x="914401" y="515243"/>
            <a:ext cx="11271487" cy="6340208"/>
          </a:xfrm>
          <a:prstGeom prst="rect">
            <a:avLst/>
          </a:prstGeom>
          <a:noFill/>
          <a:ln>
            <a:noFill/>
          </a:ln>
        </p:spPr>
      </p:pic>
      <p:pic>
        <p:nvPicPr>
          <p:cNvPr id="671" name="Google Shape;671;p96"/>
          <p:cNvPicPr preferRelativeResize="0"/>
          <p:nvPr/>
        </p:nvPicPr>
        <p:blipFill rotWithShape="1">
          <a:blip r:embed="rId3">
            <a:alphaModFix/>
          </a:blip>
          <a:srcRect/>
          <a:stretch/>
        </p:blipFill>
        <p:spPr>
          <a:xfrm>
            <a:off x="914400" y="515243"/>
            <a:ext cx="11271487" cy="6340208"/>
          </a:xfrm>
          <a:prstGeom prst="rect">
            <a:avLst/>
          </a:prstGeom>
          <a:noFill/>
          <a:ln>
            <a:noFill/>
          </a:ln>
        </p:spPr>
      </p:pic>
      <p:pic>
        <p:nvPicPr>
          <p:cNvPr id="672" name="Google Shape;672;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cxnSp>
        <p:nvCxnSpPr>
          <p:cNvPr id="673" name="Google Shape;673;p96"/>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674" name="Google Shape;674;p96"/>
          <p:cNvSpPr txBox="1">
            <a:spLocks noGrp="1"/>
          </p:cNvSpPr>
          <p:nvPr>
            <p:ph type="ctrTitle"/>
          </p:nvPr>
        </p:nvSpPr>
        <p:spPr>
          <a:xfrm>
            <a:off x="567278" y="2077864"/>
            <a:ext cx="47049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75" name="Google Shape;675;p96"/>
          <p:cNvSpPr txBox="1">
            <a:spLocks noGrp="1"/>
          </p:cNvSpPr>
          <p:nvPr>
            <p:ph type="subTitle" idx="1"/>
          </p:nvPr>
        </p:nvSpPr>
        <p:spPr>
          <a:xfrm>
            <a:off x="578057" y="3397029"/>
            <a:ext cx="469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76" name="Google Shape;676;p96"/>
          <p:cNvSpPr txBox="1">
            <a:spLocks noGrp="1"/>
          </p:cNvSpPr>
          <p:nvPr>
            <p:ph type="body" idx="2"/>
          </p:nvPr>
        </p:nvSpPr>
        <p:spPr>
          <a:xfrm>
            <a:off x="578056" y="5245288"/>
            <a:ext cx="46941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77" name="Google Shape;677;p96"/>
          <p:cNvSpPr txBox="1">
            <a:spLocks noGrp="1"/>
          </p:cNvSpPr>
          <p:nvPr>
            <p:ph type="body" idx="3"/>
          </p:nvPr>
        </p:nvSpPr>
        <p:spPr>
          <a:xfrm>
            <a:off x="578056" y="4964429"/>
            <a:ext cx="46941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78" name="Google Shape;678;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
        <p:nvSpPr>
          <p:cNvPr id="679" name="Google Shape;679;p96"/>
          <p:cNvSpPr>
            <a:spLocks noGrp="1"/>
          </p:cNvSpPr>
          <p:nvPr>
            <p:ph type="pic" idx="4"/>
          </p:nvPr>
        </p:nvSpPr>
        <p:spPr>
          <a:xfrm>
            <a:off x="2627383" y="436563"/>
            <a:ext cx="19062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80"/>
        <p:cNvGrpSpPr/>
        <p:nvPr/>
      </p:nvGrpSpPr>
      <p:grpSpPr>
        <a:xfrm>
          <a:off x="0" y="0"/>
          <a:ext cx="0" cy="0"/>
          <a:chOff x="0" y="0"/>
          <a:chExt cx="0" cy="0"/>
        </a:xfrm>
      </p:grpSpPr>
      <p:pic>
        <p:nvPicPr>
          <p:cNvPr id="681" name="Google Shape;681;p97"/>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2" name="Google Shape;682;p9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83" name="Google Shape;683;p9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684" name="Google Shape;684;p9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685" name="Google Shape;685;p97"/>
          <p:cNvSpPr txBox="1">
            <a:spLocks noGrp="1"/>
          </p:cNvSpPr>
          <p:nvPr>
            <p:ph type="ftr" idx="11"/>
          </p:nvPr>
        </p:nvSpPr>
        <p:spPr>
          <a:xfrm>
            <a:off x="571500"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86" name="Google Shape;686;p97"/>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687"/>
        <p:cNvGrpSpPr/>
        <p:nvPr/>
      </p:nvGrpSpPr>
      <p:grpSpPr>
        <a:xfrm>
          <a:off x="0" y="0"/>
          <a:ext cx="0" cy="0"/>
          <a:chOff x="0" y="0"/>
          <a:chExt cx="0" cy="0"/>
        </a:xfrm>
      </p:grpSpPr>
      <p:pic>
        <p:nvPicPr>
          <p:cNvPr id="688" name="Google Shape;688;p98"/>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9" name="Google Shape;689;p9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0" name="Google Shape;690;p98"/>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sz="1900">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1" name="Google Shape;691;p98"/>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2" name="Google Shape;692;p98"/>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693" name="Google Shape;693;p98"/>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solidFill>
                  <a:srgbClr val="6A625B"/>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694" name="Google Shape;694;p9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695"/>
        <p:cNvGrpSpPr/>
        <p:nvPr/>
      </p:nvGrpSpPr>
      <p:grpSpPr>
        <a:xfrm>
          <a:off x="0" y="0"/>
          <a:ext cx="0" cy="0"/>
          <a:chOff x="0" y="0"/>
          <a:chExt cx="0" cy="0"/>
        </a:xfrm>
      </p:grpSpPr>
      <p:pic>
        <p:nvPicPr>
          <p:cNvPr id="696" name="Google Shape;696;p99"/>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97" name="Google Shape;697;p9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8" name="Google Shape;698;p99"/>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9" name="Google Shape;699;p99"/>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0" name="Google Shape;700;p99"/>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1" name="Google Shape;701;p99"/>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2" name="Google Shape;702;p9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703" name="Google Shape;703;p99"/>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704"/>
        <p:cNvGrpSpPr/>
        <p:nvPr/>
      </p:nvGrpSpPr>
      <p:grpSpPr>
        <a:xfrm>
          <a:off x="0" y="0"/>
          <a:ext cx="0" cy="0"/>
          <a:chOff x="0" y="0"/>
          <a:chExt cx="0" cy="0"/>
        </a:xfrm>
      </p:grpSpPr>
      <p:pic>
        <p:nvPicPr>
          <p:cNvPr id="705" name="Google Shape;705;p100"/>
          <p:cNvPicPr preferRelativeResize="0"/>
          <p:nvPr/>
        </p:nvPicPr>
        <p:blipFill rotWithShape="1">
          <a:blip r:embed="rId2">
            <a:alphaModFix/>
          </a:blip>
          <a:srcRect/>
          <a:stretch/>
        </p:blipFill>
        <p:spPr>
          <a:xfrm>
            <a:off x="2" y="893"/>
            <a:ext cx="12185644" cy="6854425"/>
          </a:xfrm>
          <a:prstGeom prst="rect">
            <a:avLst/>
          </a:prstGeom>
          <a:noFill/>
          <a:ln>
            <a:noFill/>
          </a:ln>
        </p:spPr>
      </p:pic>
      <p:sp>
        <p:nvSpPr>
          <p:cNvPr id="706" name="Google Shape;706;p10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07" name="Google Shape;707;p100"/>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8" name="Google Shape;708;p10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9" name="Google Shape;709;p10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710"/>
        <p:cNvGrpSpPr/>
        <p:nvPr/>
      </p:nvGrpSpPr>
      <p:grpSpPr>
        <a:xfrm>
          <a:off x="0" y="0"/>
          <a:ext cx="0" cy="0"/>
          <a:chOff x="0" y="0"/>
          <a:chExt cx="0" cy="0"/>
        </a:xfrm>
      </p:grpSpPr>
      <p:pic>
        <p:nvPicPr>
          <p:cNvPr id="711" name="Google Shape;711;p101"/>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712" name="Google Shape;712;p10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3" name="Google Shape;713;p10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4" name="Google Shape;714;p10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15" name="Google Shape;715;p10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716"/>
        <p:cNvGrpSpPr/>
        <p:nvPr/>
      </p:nvGrpSpPr>
      <p:grpSpPr>
        <a:xfrm>
          <a:off x="0" y="0"/>
          <a:ext cx="0" cy="0"/>
          <a:chOff x="0" y="0"/>
          <a:chExt cx="0" cy="0"/>
        </a:xfrm>
      </p:grpSpPr>
      <p:sp>
        <p:nvSpPr>
          <p:cNvPr id="717" name="Google Shape;717;p10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8" name="Google Shape;718;p102"/>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9" name="Google Shape;719;p10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grpSp>
        <p:nvGrpSpPr>
          <p:cNvPr id="720" name="Google Shape;720;p102"/>
          <p:cNvGrpSpPr/>
          <p:nvPr/>
        </p:nvGrpSpPr>
        <p:grpSpPr>
          <a:xfrm>
            <a:off x="0" y="893"/>
            <a:ext cx="12185173" cy="6854155"/>
            <a:chOff x="0" y="893"/>
            <a:chExt cx="12188830" cy="6856212"/>
          </a:xfrm>
        </p:grpSpPr>
        <p:pic>
          <p:nvPicPr>
            <p:cNvPr id="721" name="Google Shape;721;p102"/>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722" name="Google Shape;722;p10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723" name="Google Shape;723;p102"/>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724"/>
        <p:cNvGrpSpPr/>
        <p:nvPr/>
      </p:nvGrpSpPr>
      <p:grpSpPr>
        <a:xfrm>
          <a:off x="0" y="0"/>
          <a:ext cx="0" cy="0"/>
          <a:chOff x="0" y="0"/>
          <a:chExt cx="0" cy="0"/>
        </a:xfrm>
      </p:grpSpPr>
      <p:pic>
        <p:nvPicPr>
          <p:cNvPr id="725" name="Google Shape;725;p10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26" name="Google Shape;726;p103"/>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727" name="Google Shape;727;p10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28" name="Google Shape;728;p103"/>
          <p:cNvSpPr txBox="1">
            <a:spLocks noGrp="1"/>
          </p:cNvSpPr>
          <p:nvPr>
            <p:ph type="body" idx="1"/>
          </p:nvPr>
        </p:nvSpPr>
        <p:spPr>
          <a:xfrm>
            <a:off x="571500" y="1611886"/>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29" name="Google Shape;729;p10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0" name="Google Shape;730;p10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pic>
        <p:nvPicPr>
          <p:cNvPr id="731" name="Google Shape;731;p103"/>
          <p:cNvPicPr preferRelativeResize="0"/>
          <p:nvPr/>
        </p:nvPicPr>
        <p:blipFill rotWithShape="1">
          <a:blip r:embed="rId4">
            <a:alphaModFix/>
          </a:blip>
          <a:srcRect/>
          <a:stretch/>
        </p:blipFill>
        <p:spPr>
          <a:xfrm>
            <a:off x="10760104" y="5944987"/>
            <a:ext cx="540797" cy="59323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9" Type="http://schemas.openxmlformats.org/officeDocument/2006/relationships/slideLayout" Target="../slideLayouts/slideLayout72.xml"/><Relationship Id="rId21" Type="http://schemas.openxmlformats.org/officeDocument/2006/relationships/slideLayout" Target="../slideLayouts/slideLayout54.xml"/><Relationship Id="rId34" Type="http://schemas.openxmlformats.org/officeDocument/2006/relationships/slideLayout" Target="../slideLayouts/slideLayout67.xml"/><Relationship Id="rId42" Type="http://schemas.openxmlformats.org/officeDocument/2006/relationships/slideLayout" Target="../slideLayouts/slideLayout75.xml"/><Relationship Id="rId47" Type="http://schemas.openxmlformats.org/officeDocument/2006/relationships/slideLayout" Target="../slideLayouts/slideLayout80.xml"/><Relationship Id="rId50" Type="http://schemas.openxmlformats.org/officeDocument/2006/relationships/slideLayout" Target="../slideLayouts/slideLayout83.xml"/><Relationship Id="rId55" Type="http://schemas.openxmlformats.org/officeDocument/2006/relationships/slideLayout" Target="../slideLayouts/slideLayout88.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9" Type="http://schemas.openxmlformats.org/officeDocument/2006/relationships/slideLayout" Target="../slideLayouts/slideLayout62.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32" Type="http://schemas.openxmlformats.org/officeDocument/2006/relationships/slideLayout" Target="../slideLayouts/slideLayout65.xml"/><Relationship Id="rId37" Type="http://schemas.openxmlformats.org/officeDocument/2006/relationships/slideLayout" Target="../slideLayouts/slideLayout70.xml"/><Relationship Id="rId40" Type="http://schemas.openxmlformats.org/officeDocument/2006/relationships/slideLayout" Target="../slideLayouts/slideLayout73.xml"/><Relationship Id="rId45" Type="http://schemas.openxmlformats.org/officeDocument/2006/relationships/slideLayout" Target="../slideLayouts/slideLayout78.xml"/><Relationship Id="rId53" Type="http://schemas.openxmlformats.org/officeDocument/2006/relationships/slideLayout" Target="../slideLayouts/slideLayout86.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slideLayout" Target="../slideLayouts/slideLayout64.xml"/><Relationship Id="rId44" Type="http://schemas.openxmlformats.org/officeDocument/2006/relationships/slideLayout" Target="../slideLayouts/slideLayout77.xml"/><Relationship Id="rId52" Type="http://schemas.openxmlformats.org/officeDocument/2006/relationships/slideLayout" Target="../slideLayouts/slideLayout85.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 Id="rId35" Type="http://schemas.openxmlformats.org/officeDocument/2006/relationships/slideLayout" Target="../slideLayouts/slideLayout68.xml"/><Relationship Id="rId43" Type="http://schemas.openxmlformats.org/officeDocument/2006/relationships/slideLayout" Target="../slideLayouts/slideLayout76.xml"/><Relationship Id="rId48" Type="http://schemas.openxmlformats.org/officeDocument/2006/relationships/slideLayout" Target="../slideLayouts/slideLayout81.xml"/><Relationship Id="rId56" Type="http://schemas.openxmlformats.org/officeDocument/2006/relationships/theme" Target="../theme/theme2.xml"/><Relationship Id="rId8" Type="http://schemas.openxmlformats.org/officeDocument/2006/relationships/slideLayout" Target="../slideLayouts/slideLayout41.xml"/><Relationship Id="rId51" Type="http://schemas.openxmlformats.org/officeDocument/2006/relationships/slideLayout" Target="../slideLayouts/slideLayout84.xml"/><Relationship Id="rId3" Type="http://schemas.openxmlformats.org/officeDocument/2006/relationships/slideLayout" Target="../slideLayouts/slideLayout36.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33" Type="http://schemas.openxmlformats.org/officeDocument/2006/relationships/slideLayout" Target="../slideLayouts/slideLayout66.xml"/><Relationship Id="rId38" Type="http://schemas.openxmlformats.org/officeDocument/2006/relationships/slideLayout" Target="../slideLayouts/slideLayout71.xml"/><Relationship Id="rId46" Type="http://schemas.openxmlformats.org/officeDocument/2006/relationships/slideLayout" Target="../slideLayouts/slideLayout79.xml"/><Relationship Id="rId20" Type="http://schemas.openxmlformats.org/officeDocument/2006/relationships/slideLayout" Target="../slideLayouts/slideLayout53.xml"/><Relationship Id="rId41" Type="http://schemas.openxmlformats.org/officeDocument/2006/relationships/slideLayout" Target="../slideLayouts/slideLayout74.xml"/><Relationship Id="rId54" Type="http://schemas.openxmlformats.org/officeDocument/2006/relationships/slideLayout" Target="../slideLayouts/slideLayout87.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36" Type="http://schemas.openxmlformats.org/officeDocument/2006/relationships/slideLayout" Target="../slideLayouts/slideLayout69.xml"/><Relationship Id="rId49" Type="http://schemas.openxmlformats.org/officeDocument/2006/relationships/slideLayout" Target="../slideLayouts/slideLayout82.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01.xml"/><Relationship Id="rId18" Type="http://schemas.openxmlformats.org/officeDocument/2006/relationships/slideLayout" Target="../slideLayouts/slideLayout106.xml"/><Relationship Id="rId26" Type="http://schemas.openxmlformats.org/officeDocument/2006/relationships/slideLayout" Target="../slideLayouts/slideLayout114.xml"/><Relationship Id="rId39" Type="http://schemas.openxmlformats.org/officeDocument/2006/relationships/slideLayout" Target="../slideLayouts/slideLayout127.xml"/><Relationship Id="rId21" Type="http://schemas.openxmlformats.org/officeDocument/2006/relationships/slideLayout" Target="../slideLayouts/slideLayout109.xml"/><Relationship Id="rId34" Type="http://schemas.openxmlformats.org/officeDocument/2006/relationships/slideLayout" Target="../slideLayouts/slideLayout122.xml"/><Relationship Id="rId42" Type="http://schemas.openxmlformats.org/officeDocument/2006/relationships/slideLayout" Target="../slideLayouts/slideLayout130.xml"/><Relationship Id="rId47" Type="http://schemas.openxmlformats.org/officeDocument/2006/relationships/slideLayout" Target="../slideLayouts/slideLayout135.xml"/><Relationship Id="rId50" Type="http://schemas.openxmlformats.org/officeDocument/2006/relationships/slideLayout" Target="../slideLayouts/slideLayout138.xml"/><Relationship Id="rId55" Type="http://schemas.openxmlformats.org/officeDocument/2006/relationships/slideLayout" Target="../slideLayouts/slideLayout143.xml"/><Relationship Id="rId63" Type="http://schemas.openxmlformats.org/officeDocument/2006/relationships/slideLayout" Target="../slideLayouts/slideLayout151.xml"/><Relationship Id="rId7" Type="http://schemas.openxmlformats.org/officeDocument/2006/relationships/slideLayout" Target="../slideLayouts/slideLayout95.xml"/><Relationship Id="rId2" Type="http://schemas.openxmlformats.org/officeDocument/2006/relationships/slideLayout" Target="../slideLayouts/slideLayout90.xml"/><Relationship Id="rId16" Type="http://schemas.openxmlformats.org/officeDocument/2006/relationships/slideLayout" Target="../slideLayouts/slideLayout104.xml"/><Relationship Id="rId29" Type="http://schemas.openxmlformats.org/officeDocument/2006/relationships/slideLayout" Target="../slideLayouts/slideLayout117.xml"/><Relationship Id="rId11" Type="http://schemas.openxmlformats.org/officeDocument/2006/relationships/slideLayout" Target="../slideLayouts/slideLayout99.xml"/><Relationship Id="rId24" Type="http://schemas.openxmlformats.org/officeDocument/2006/relationships/slideLayout" Target="../slideLayouts/slideLayout112.xml"/><Relationship Id="rId32" Type="http://schemas.openxmlformats.org/officeDocument/2006/relationships/slideLayout" Target="../slideLayouts/slideLayout120.xml"/><Relationship Id="rId37" Type="http://schemas.openxmlformats.org/officeDocument/2006/relationships/slideLayout" Target="../slideLayouts/slideLayout125.xml"/><Relationship Id="rId40" Type="http://schemas.openxmlformats.org/officeDocument/2006/relationships/slideLayout" Target="../slideLayouts/slideLayout128.xml"/><Relationship Id="rId45" Type="http://schemas.openxmlformats.org/officeDocument/2006/relationships/slideLayout" Target="../slideLayouts/slideLayout133.xml"/><Relationship Id="rId53" Type="http://schemas.openxmlformats.org/officeDocument/2006/relationships/slideLayout" Target="../slideLayouts/slideLayout141.xml"/><Relationship Id="rId58" Type="http://schemas.openxmlformats.org/officeDocument/2006/relationships/slideLayout" Target="../slideLayouts/slideLayout146.xml"/><Relationship Id="rId5" Type="http://schemas.openxmlformats.org/officeDocument/2006/relationships/slideLayout" Target="../slideLayouts/slideLayout93.xml"/><Relationship Id="rId61" Type="http://schemas.openxmlformats.org/officeDocument/2006/relationships/slideLayout" Target="../slideLayouts/slideLayout149.xml"/><Relationship Id="rId19" Type="http://schemas.openxmlformats.org/officeDocument/2006/relationships/slideLayout" Target="../slideLayouts/slideLayout107.xml"/><Relationship Id="rId14" Type="http://schemas.openxmlformats.org/officeDocument/2006/relationships/slideLayout" Target="../slideLayouts/slideLayout102.xml"/><Relationship Id="rId22" Type="http://schemas.openxmlformats.org/officeDocument/2006/relationships/slideLayout" Target="../slideLayouts/slideLayout110.xml"/><Relationship Id="rId27" Type="http://schemas.openxmlformats.org/officeDocument/2006/relationships/slideLayout" Target="../slideLayouts/slideLayout115.xml"/><Relationship Id="rId30" Type="http://schemas.openxmlformats.org/officeDocument/2006/relationships/slideLayout" Target="../slideLayouts/slideLayout118.xml"/><Relationship Id="rId35" Type="http://schemas.openxmlformats.org/officeDocument/2006/relationships/slideLayout" Target="../slideLayouts/slideLayout123.xml"/><Relationship Id="rId43" Type="http://schemas.openxmlformats.org/officeDocument/2006/relationships/slideLayout" Target="../slideLayouts/slideLayout131.xml"/><Relationship Id="rId48" Type="http://schemas.openxmlformats.org/officeDocument/2006/relationships/slideLayout" Target="../slideLayouts/slideLayout136.xml"/><Relationship Id="rId56" Type="http://schemas.openxmlformats.org/officeDocument/2006/relationships/slideLayout" Target="../slideLayouts/slideLayout144.xml"/><Relationship Id="rId64" Type="http://schemas.openxmlformats.org/officeDocument/2006/relationships/theme" Target="../theme/theme3.xml"/><Relationship Id="rId8" Type="http://schemas.openxmlformats.org/officeDocument/2006/relationships/slideLayout" Target="../slideLayouts/slideLayout96.xml"/><Relationship Id="rId51" Type="http://schemas.openxmlformats.org/officeDocument/2006/relationships/slideLayout" Target="../slideLayouts/slideLayout139.xml"/><Relationship Id="rId3" Type="http://schemas.openxmlformats.org/officeDocument/2006/relationships/slideLayout" Target="../slideLayouts/slideLayout91.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5" Type="http://schemas.openxmlformats.org/officeDocument/2006/relationships/slideLayout" Target="../slideLayouts/slideLayout113.xml"/><Relationship Id="rId33" Type="http://schemas.openxmlformats.org/officeDocument/2006/relationships/slideLayout" Target="../slideLayouts/slideLayout121.xml"/><Relationship Id="rId38" Type="http://schemas.openxmlformats.org/officeDocument/2006/relationships/slideLayout" Target="../slideLayouts/slideLayout126.xml"/><Relationship Id="rId46" Type="http://schemas.openxmlformats.org/officeDocument/2006/relationships/slideLayout" Target="../slideLayouts/slideLayout134.xml"/><Relationship Id="rId59" Type="http://schemas.openxmlformats.org/officeDocument/2006/relationships/slideLayout" Target="../slideLayouts/slideLayout147.xml"/><Relationship Id="rId20" Type="http://schemas.openxmlformats.org/officeDocument/2006/relationships/slideLayout" Target="../slideLayouts/slideLayout108.xml"/><Relationship Id="rId41" Type="http://schemas.openxmlformats.org/officeDocument/2006/relationships/slideLayout" Target="../slideLayouts/slideLayout129.xml"/><Relationship Id="rId54" Type="http://schemas.openxmlformats.org/officeDocument/2006/relationships/slideLayout" Target="../slideLayouts/slideLayout142.xml"/><Relationship Id="rId62" Type="http://schemas.openxmlformats.org/officeDocument/2006/relationships/slideLayout" Target="../slideLayouts/slideLayout15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5" Type="http://schemas.openxmlformats.org/officeDocument/2006/relationships/slideLayout" Target="../slideLayouts/slideLayout103.xml"/><Relationship Id="rId23" Type="http://schemas.openxmlformats.org/officeDocument/2006/relationships/slideLayout" Target="../slideLayouts/slideLayout111.xml"/><Relationship Id="rId28" Type="http://schemas.openxmlformats.org/officeDocument/2006/relationships/slideLayout" Target="../slideLayouts/slideLayout116.xml"/><Relationship Id="rId36" Type="http://schemas.openxmlformats.org/officeDocument/2006/relationships/slideLayout" Target="../slideLayouts/slideLayout124.xml"/><Relationship Id="rId49" Type="http://schemas.openxmlformats.org/officeDocument/2006/relationships/slideLayout" Target="../slideLayouts/slideLayout137.xml"/><Relationship Id="rId57" Type="http://schemas.openxmlformats.org/officeDocument/2006/relationships/slideLayout" Target="../slideLayouts/slideLayout145.xml"/><Relationship Id="rId10" Type="http://schemas.openxmlformats.org/officeDocument/2006/relationships/slideLayout" Target="../slideLayouts/slideLayout98.xml"/><Relationship Id="rId31" Type="http://schemas.openxmlformats.org/officeDocument/2006/relationships/slideLayout" Target="../slideLayouts/slideLayout119.xml"/><Relationship Id="rId44" Type="http://schemas.openxmlformats.org/officeDocument/2006/relationships/slideLayout" Target="../slideLayouts/slideLayout132.xml"/><Relationship Id="rId52" Type="http://schemas.openxmlformats.org/officeDocument/2006/relationships/slideLayout" Target="../slideLayouts/slideLayout140.xml"/><Relationship Id="rId60" Type="http://schemas.openxmlformats.org/officeDocument/2006/relationships/slideLayout" Target="../slideLayouts/slideLayout14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
        <p:cNvGrpSpPr/>
        <p:nvPr/>
      </p:nvGrpSpPr>
      <p:grpSpPr>
        <a:xfrm>
          <a:off x="0" y="0"/>
          <a:ext cx="0" cy="0"/>
          <a:chOff x="0" y="0"/>
          <a:chExt cx="0" cy="0"/>
        </a:xfrm>
      </p:grpSpPr>
      <p:sp>
        <p:nvSpPr>
          <p:cNvPr id="23" name="Google Shape;23;p1"/>
          <p:cNvSpPr txBox="1">
            <a:spLocks noGrp="1"/>
          </p:cNvSpPr>
          <p:nvPr>
            <p:ph type="body" idx="1"/>
          </p:nvPr>
        </p:nvSpPr>
        <p:spPr>
          <a:xfrm>
            <a:off x="571500" y="1762125"/>
            <a:ext cx="11045700" cy="43149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1000"/>
              </a:spcBef>
              <a:spcAft>
                <a:spcPts val="0"/>
              </a:spcAft>
              <a:buClr>
                <a:srgbClr val="7F7F7F"/>
              </a:buClr>
              <a:buSzPts val="2000"/>
              <a:buFont typeface="Arial"/>
              <a:buNone/>
              <a:defRPr sz="2000" b="0" i="0" u="none" strike="noStrike" cap="none">
                <a:solidFill>
                  <a:srgbClr val="5C656A"/>
                </a:solidFill>
                <a:latin typeface="Arial"/>
                <a:ea typeface="Arial"/>
                <a:cs typeface="Arial"/>
                <a:sym typeface="Arial"/>
              </a:defRPr>
            </a:lvl1pPr>
            <a:lvl2pPr marL="914400" marR="0" lvl="1" indent="-342900" algn="l" rtl="0">
              <a:lnSpc>
                <a:spcPct val="100000"/>
              </a:lnSpc>
              <a:spcBef>
                <a:spcPts val="3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lnSpc>
                <a:spcPct val="100000"/>
              </a:lnSpc>
              <a:spcBef>
                <a:spcPts val="600"/>
              </a:spcBef>
              <a:spcAft>
                <a:spcPts val="0"/>
              </a:spcAft>
              <a:buClr>
                <a:schemeClr val="accent2"/>
              </a:buClr>
              <a:buSzPts val="1400"/>
              <a:buFont typeface="Arial"/>
              <a:buChar char="•"/>
              <a:defRPr sz="1500" b="0" i="0" u="none" strike="noStrike" cap="none">
                <a:solidFill>
                  <a:schemeClr val="accent2"/>
                </a:solidFill>
                <a:latin typeface="Arial"/>
                <a:ea typeface="Arial"/>
                <a:cs typeface="Arial"/>
                <a:sym typeface="Arial"/>
              </a:defRPr>
            </a:lvl4pPr>
            <a:lvl5pPr marL="2286000" marR="0" lvl="4" indent="-228600" algn="l" rtl="0">
              <a:lnSpc>
                <a:spcPct val="100000"/>
              </a:lnSpc>
              <a:spcBef>
                <a:spcPts val="600"/>
              </a:spcBef>
              <a:spcAft>
                <a:spcPts val="0"/>
              </a:spcAft>
              <a:buClr>
                <a:srgbClr val="5C656A"/>
              </a:buClr>
              <a:buSzPts val="1400"/>
              <a:buFont typeface="Arial"/>
              <a:buNone/>
              <a:defRPr sz="2100" b="0" i="0" u="none" strike="noStrike" cap="none">
                <a:solidFill>
                  <a:srgbClr val="5C656A"/>
                </a:solidFill>
                <a:latin typeface="Arial"/>
                <a:ea typeface="Arial"/>
                <a:cs typeface="Arial"/>
                <a:sym typeface="Arial"/>
              </a:defRPr>
            </a:lvl5pPr>
            <a:lvl6pPr marL="2743200" marR="0" lvl="5" indent="-317500" algn="l" rtl="0">
              <a:lnSpc>
                <a:spcPct val="100000"/>
              </a:lnSpc>
              <a:spcBef>
                <a:spcPts val="600"/>
              </a:spcBef>
              <a:spcAft>
                <a:spcPts val="0"/>
              </a:spcAft>
              <a:buClr>
                <a:schemeClr val="dk1"/>
              </a:buClr>
              <a:buSzPts val="1400"/>
              <a:buFont typeface="Arial"/>
              <a:buChar char="•"/>
              <a:defRPr sz="2000" b="0" i="0" u="none" strike="noStrike" cap="none">
                <a:solidFill>
                  <a:schemeClr val="dk1"/>
                </a:solidFill>
                <a:latin typeface="Arial"/>
                <a:ea typeface="Arial"/>
                <a:cs typeface="Arial"/>
                <a:sym typeface="Arial"/>
              </a:defRPr>
            </a:lvl6pPr>
            <a:lvl7pPr marL="3200400" marR="0" lvl="6" indent="-317500" algn="l" rtl="0">
              <a:lnSpc>
                <a:spcPct val="100000"/>
              </a:lnSpc>
              <a:spcBef>
                <a:spcPts val="400"/>
              </a:spcBef>
              <a:spcAft>
                <a:spcPts val="0"/>
              </a:spcAft>
              <a:buClr>
                <a:schemeClr val="dk1"/>
              </a:buClr>
              <a:buSzPts val="1400"/>
              <a:buFont typeface="Arial"/>
              <a:buChar char="•"/>
              <a:defRPr sz="2000" b="0" i="0" u="none" strike="noStrike" cap="none">
                <a:solidFill>
                  <a:schemeClr val="dk1"/>
                </a:solidFill>
                <a:latin typeface="Arial"/>
                <a:ea typeface="Arial"/>
                <a:cs typeface="Arial"/>
                <a:sym typeface="Arial"/>
              </a:defRPr>
            </a:lvl7pPr>
            <a:lvl8pPr marL="3657600" marR="0" lvl="7" indent="-317500" algn="l" rtl="0">
              <a:lnSpc>
                <a:spcPct val="100000"/>
              </a:lnSpc>
              <a:spcBef>
                <a:spcPts val="400"/>
              </a:spcBef>
              <a:spcAft>
                <a:spcPts val="0"/>
              </a:spcAft>
              <a:buClr>
                <a:schemeClr val="dk1"/>
              </a:buClr>
              <a:buSzPts val="1400"/>
              <a:buFont typeface="Arial"/>
              <a:buChar char="•"/>
              <a:defRPr sz="2000" b="0" i="0" u="none" strike="noStrike" cap="none">
                <a:solidFill>
                  <a:schemeClr val="dk1"/>
                </a:solidFill>
                <a:latin typeface="Arial"/>
                <a:ea typeface="Arial"/>
                <a:cs typeface="Arial"/>
                <a:sym typeface="Arial"/>
              </a:defRPr>
            </a:lvl8pPr>
            <a:lvl9pPr marL="4114800" marR="0" lvl="8" indent="-317500" algn="l" rtl="0">
              <a:lnSpc>
                <a:spcPct val="100000"/>
              </a:lnSpc>
              <a:spcBef>
                <a:spcPts val="400"/>
              </a:spcBef>
              <a:spcAft>
                <a:spcPts val="0"/>
              </a:spcAft>
              <a:buClr>
                <a:schemeClr val="dk1"/>
              </a:buClr>
              <a:buSzPts val="14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4" name="Google Shape;24;p1"/>
          <p:cNvSpPr txBox="1">
            <a:spLocks noGrp="1"/>
          </p:cNvSpPr>
          <p:nvPr>
            <p:ph type="title"/>
          </p:nvPr>
        </p:nvSpPr>
        <p:spPr>
          <a:xfrm>
            <a:off x="571500" y="63500"/>
            <a:ext cx="11045700" cy="9906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alesforce Sans"/>
                <a:ea typeface="Salesforce Sans"/>
                <a:cs typeface="Salesforce Sans"/>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81" r:id="rId1"/>
    <p:sldLayoutId id="2147483683" r:id="rId2"/>
    <p:sldLayoutId id="2147483684"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 id="2147483717" r:id="rId35"/>
    <p:sldLayoutId id="2147483718" r:id="rId36"/>
    <p:sldLayoutId id="2147483719" r:id="rId37"/>
    <p:sldLayoutId id="2147483720" r:id="rId38"/>
    <p:sldLayoutId id="2147483721" r:id="rId39"/>
    <p:sldLayoutId id="2147483722" r:id="rId40"/>
    <p:sldLayoutId id="2147483723" r:id="rId41"/>
    <p:sldLayoutId id="2147483724" r:id="rId42"/>
    <p:sldLayoutId id="2147483725" r:id="rId43"/>
    <p:sldLayoutId id="2147483726" r:id="rId44"/>
    <p:sldLayoutId id="2147483727" r:id="rId45"/>
    <p:sldLayoutId id="2147483728" r:id="rId46"/>
    <p:sldLayoutId id="2147483729" r:id="rId47"/>
    <p:sldLayoutId id="2147483730" r:id="rId48"/>
    <p:sldLayoutId id="2147483731" r:id="rId49"/>
    <p:sldLayoutId id="2147483732" r:id="rId50"/>
    <p:sldLayoutId id="2147483733" r:id="rId51"/>
    <p:sldLayoutId id="2147483734" r:id="rId52"/>
    <p:sldLayoutId id="2147483735" r:id="rId53"/>
    <p:sldLayoutId id="2147483736" r:id="rId54"/>
    <p:sldLayoutId id="2147483801" r:id="rId5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 id="2147483753" r:id="rId17"/>
    <p:sldLayoutId id="2147483754" r:id="rId18"/>
    <p:sldLayoutId id="2147483755" r:id="rId19"/>
    <p:sldLayoutId id="2147483756" r:id="rId20"/>
    <p:sldLayoutId id="2147483757" r:id="rId21"/>
    <p:sldLayoutId id="2147483758" r:id="rId22"/>
    <p:sldLayoutId id="2147483759" r:id="rId23"/>
    <p:sldLayoutId id="2147483760" r:id="rId24"/>
    <p:sldLayoutId id="2147483761" r:id="rId25"/>
    <p:sldLayoutId id="2147483762" r:id="rId26"/>
    <p:sldLayoutId id="2147483763" r:id="rId27"/>
    <p:sldLayoutId id="2147483764" r:id="rId28"/>
    <p:sldLayoutId id="2147483765" r:id="rId29"/>
    <p:sldLayoutId id="2147483766" r:id="rId30"/>
    <p:sldLayoutId id="2147483767" r:id="rId31"/>
    <p:sldLayoutId id="2147483769" r:id="rId32"/>
    <p:sldLayoutId id="2147483770" r:id="rId33"/>
    <p:sldLayoutId id="2147483771" r:id="rId34"/>
    <p:sldLayoutId id="2147483772" r:id="rId35"/>
    <p:sldLayoutId id="2147483773" r:id="rId36"/>
    <p:sldLayoutId id="2147483774" r:id="rId37"/>
    <p:sldLayoutId id="2147483775" r:id="rId38"/>
    <p:sldLayoutId id="2147483776" r:id="rId39"/>
    <p:sldLayoutId id="2147483777" r:id="rId40"/>
    <p:sldLayoutId id="2147483778" r:id="rId41"/>
    <p:sldLayoutId id="2147483779" r:id="rId42"/>
    <p:sldLayoutId id="2147483780" r:id="rId43"/>
    <p:sldLayoutId id="2147483781" r:id="rId44"/>
    <p:sldLayoutId id="2147483783" r:id="rId45"/>
    <p:sldLayoutId id="2147483784" r:id="rId46"/>
    <p:sldLayoutId id="2147483785" r:id="rId47"/>
    <p:sldLayoutId id="2147483786" r:id="rId48"/>
    <p:sldLayoutId id="2147483787" r:id="rId49"/>
    <p:sldLayoutId id="2147483788" r:id="rId50"/>
    <p:sldLayoutId id="2147483789" r:id="rId51"/>
    <p:sldLayoutId id="2147483790" r:id="rId52"/>
    <p:sldLayoutId id="2147483791" r:id="rId53"/>
    <p:sldLayoutId id="2147483792" r:id="rId54"/>
    <p:sldLayoutId id="2147483793" r:id="rId55"/>
    <p:sldLayoutId id="2147483794" r:id="rId56"/>
    <p:sldLayoutId id="2147483795" r:id="rId57"/>
    <p:sldLayoutId id="2147483796" r:id="rId58"/>
    <p:sldLayoutId id="2147483797" r:id="rId59"/>
    <p:sldLayoutId id="2147483802" r:id="rId60"/>
    <p:sldLayoutId id="2147483803" r:id="rId61"/>
    <p:sldLayoutId id="2147483804" r:id="rId62"/>
    <p:sldLayoutId id="2147483807" r:id="rId6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8.xml"/></Relationships>
</file>

<file path=ppt/slides/_rels/slide10.xml.rels><?xml version="1.0" encoding="UTF-8" standalone="yes"?>
<Relationships xmlns="http://schemas.openxmlformats.org/package/2006/relationships"><Relationship Id="rId8" Type="http://schemas.openxmlformats.org/officeDocument/2006/relationships/image" Target="../media/image111.png"/><Relationship Id="rId3" Type="http://schemas.openxmlformats.org/officeDocument/2006/relationships/image" Target="../media/image26.png"/><Relationship Id="rId7" Type="http://schemas.openxmlformats.org/officeDocument/2006/relationships/image" Target="../media/image110.png"/><Relationship Id="rId2" Type="http://schemas.openxmlformats.org/officeDocument/2006/relationships/notesSlide" Target="../notesSlides/notesSlide10.xml"/><Relationship Id="rId1" Type="http://schemas.openxmlformats.org/officeDocument/2006/relationships/slideLayout" Target="../slideLayouts/slideLayout96.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s>
</file>

<file path=ppt/slides/_rels/slide11.xml.rels><?xml version="1.0" encoding="UTF-8" standalone="yes"?>
<Relationships xmlns="http://schemas.openxmlformats.org/package/2006/relationships"><Relationship Id="rId8" Type="http://schemas.openxmlformats.org/officeDocument/2006/relationships/image" Target="../media/image117.png"/><Relationship Id="rId13" Type="http://schemas.openxmlformats.org/officeDocument/2006/relationships/image" Target="../media/image122.png"/><Relationship Id="rId18" Type="http://schemas.openxmlformats.org/officeDocument/2006/relationships/image" Target="../media/image127.png"/><Relationship Id="rId3" Type="http://schemas.openxmlformats.org/officeDocument/2006/relationships/image" Target="../media/image112.png"/><Relationship Id="rId7" Type="http://schemas.openxmlformats.org/officeDocument/2006/relationships/image" Target="../media/image116.png"/><Relationship Id="rId12" Type="http://schemas.openxmlformats.org/officeDocument/2006/relationships/image" Target="../media/image121.png"/><Relationship Id="rId17" Type="http://schemas.openxmlformats.org/officeDocument/2006/relationships/image" Target="../media/image126.png"/><Relationship Id="rId2" Type="http://schemas.openxmlformats.org/officeDocument/2006/relationships/notesSlide" Target="../notesSlides/notesSlide11.xml"/><Relationship Id="rId16" Type="http://schemas.openxmlformats.org/officeDocument/2006/relationships/image" Target="../media/image125.png"/><Relationship Id="rId20" Type="http://schemas.openxmlformats.org/officeDocument/2006/relationships/image" Target="../media/image129.png"/><Relationship Id="rId1" Type="http://schemas.openxmlformats.org/officeDocument/2006/relationships/slideLayout" Target="../slideLayouts/slideLayout112.xml"/><Relationship Id="rId6" Type="http://schemas.openxmlformats.org/officeDocument/2006/relationships/image" Target="../media/image115.png"/><Relationship Id="rId11" Type="http://schemas.openxmlformats.org/officeDocument/2006/relationships/image" Target="../media/image120.png"/><Relationship Id="rId5" Type="http://schemas.openxmlformats.org/officeDocument/2006/relationships/image" Target="../media/image114.png"/><Relationship Id="rId15" Type="http://schemas.openxmlformats.org/officeDocument/2006/relationships/image" Target="../media/image124.png"/><Relationship Id="rId10" Type="http://schemas.openxmlformats.org/officeDocument/2006/relationships/image" Target="../media/image119.png"/><Relationship Id="rId19" Type="http://schemas.openxmlformats.org/officeDocument/2006/relationships/image" Target="../media/image128.png"/><Relationship Id="rId4" Type="http://schemas.openxmlformats.org/officeDocument/2006/relationships/image" Target="../media/image113.png"/><Relationship Id="rId9" Type="http://schemas.openxmlformats.org/officeDocument/2006/relationships/image" Target="../media/image118.png"/><Relationship Id="rId14" Type="http://schemas.openxmlformats.org/officeDocument/2006/relationships/image" Target="../media/image123.png"/></Relationships>
</file>

<file path=ppt/slides/_rels/slide12.xml.rels><?xml version="1.0" encoding="UTF-8" standalone="yes"?>
<Relationships xmlns="http://schemas.openxmlformats.org/package/2006/relationships"><Relationship Id="rId8" Type="http://schemas.openxmlformats.org/officeDocument/2006/relationships/image" Target="../media/image133.png"/><Relationship Id="rId13" Type="http://schemas.openxmlformats.org/officeDocument/2006/relationships/image" Target="../media/image137.png"/><Relationship Id="rId3" Type="http://schemas.openxmlformats.org/officeDocument/2006/relationships/image" Target="../media/image130.png"/><Relationship Id="rId7" Type="http://schemas.openxmlformats.org/officeDocument/2006/relationships/hyperlink" Target="http://sfdc.co/IntrotoAuthenticator" TargetMode="External"/><Relationship Id="rId12" Type="http://schemas.openxmlformats.org/officeDocument/2006/relationships/image" Target="../media/image136.png"/><Relationship Id="rId2" Type="http://schemas.openxmlformats.org/officeDocument/2006/relationships/notesSlide" Target="../notesSlides/notesSlide12.xml"/><Relationship Id="rId1" Type="http://schemas.openxmlformats.org/officeDocument/2006/relationships/slideLayout" Target="../slideLayouts/slideLayout129.xml"/><Relationship Id="rId6" Type="http://schemas.openxmlformats.org/officeDocument/2006/relationships/image" Target="../media/image132.png"/><Relationship Id="rId11" Type="http://schemas.openxmlformats.org/officeDocument/2006/relationships/image" Target="../media/image135.png"/><Relationship Id="rId5" Type="http://schemas.openxmlformats.org/officeDocument/2006/relationships/image" Target="../media/image131.png"/><Relationship Id="rId10" Type="http://schemas.microsoft.com/office/2007/relationships/hdphoto" Target="../media/hdphoto1.wdp"/><Relationship Id="rId4" Type="http://schemas.openxmlformats.org/officeDocument/2006/relationships/image" Target="../media/image104.png"/><Relationship Id="rId9" Type="http://schemas.openxmlformats.org/officeDocument/2006/relationships/image" Target="../media/image134.png"/></Relationships>
</file>

<file path=ppt/slides/_rels/slide13.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3.xml"/><Relationship Id="rId1" Type="http://schemas.openxmlformats.org/officeDocument/2006/relationships/slideLayout" Target="../slideLayouts/slideLayout98.xml"/><Relationship Id="rId5" Type="http://schemas.openxmlformats.org/officeDocument/2006/relationships/image" Target="../media/image139.png"/><Relationship Id="rId4" Type="http://schemas.openxmlformats.org/officeDocument/2006/relationships/image" Target="../media/image104.png"/></Relationships>
</file>

<file path=ppt/slides/_rels/slide14.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39.png"/><Relationship Id="rId7" Type="http://schemas.openxmlformats.org/officeDocument/2006/relationships/image" Target="../media/image142.png"/><Relationship Id="rId2" Type="http://schemas.openxmlformats.org/officeDocument/2006/relationships/notesSlide" Target="../notesSlides/notesSlide14.xml"/><Relationship Id="rId1" Type="http://schemas.openxmlformats.org/officeDocument/2006/relationships/slideLayout" Target="../slideLayouts/slideLayout116.xml"/><Relationship Id="rId6" Type="http://schemas.openxmlformats.org/officeDocument/2006/relationships/image" Target="../media/image141.png"/><Relationship Id="rId5" Type="http://schemas.openxmlformats.org/officeDocument/2006/relationships/image" Target="../media/image140.png"/><Relationship Id="rId4" Type="http://schemas.openxmlformats.org/officeDocument/2006/relationships/hyperlink" Target="https://tools.ietf.org/html/rfc6238"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notesSlide" Target="../notesSlides/notesSlide15.xml"/><Relationship Id="rId1" Type="http://schemas.openxmlformats.org/officeDocument/2006/relationships/slideLayout" Target="../slideLayouts/slideLayout96.xml"/><Relationship Id="rId5" Type="http://schemas.openxmlformats.org/officeDocument/2006/relationships/image" Target="../media/image133.png"/><Relationship Id="rId4" Type="http://schemas.openxmlformats.org/officeDocument/2006/relationships/hyperlink" Target="https://webauthn.guide"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6.xml"/><Relationship Id="rId1" Type="http://schemas.openxmlformats.org/officeDocument/2006/relationships/slideLayout" Target="../slideLayouts/slideLayout96.xml"/><Relationship Id="rId5" Type="http://schemas.openxmlformats.org/officeDocument/2006/relationships/hyperlink" Target="https://fidoalliance.org/fido2/fido2-web-authentication-webauthn/" TargetMode="Externa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1.xml"/></Relationships>
</file>

<file path=ppt/slides/_rels/slide19.xml.rels><?xml version="1.0" encoding="UTF-8" standalone="yes"?>
<Relationships xmlns="http://schemas.openxmlformats.org/package/2006/relationships"><Relationship Id="rId8" Type="http://schemas.openxmlformats.org/officeDocument/2006/relationships/hyperlink" Target="http://salesforce.vidyard.com/watch/2bNpL87E3J3pkZ9uJaTOvA" TargetMode="External"/><Relationship Id="rId13" Type="http://schemas.openxmlformats.org/officeDocument/2006/relationships/image" Target="../media/image146.png"/><Relationship Id="rId3" Type="http://schemas.openxmlformats.org/officeDocument/2006/relationships/hyperlink" Target="https://salesforce.vidyard.com/watch/Zs9r7CyxF6Wu9rfNmMnmFf" TargetMode="External"/><Relationship Id="rId7" Type="http://schemas.openxmlformats.org/officeDocument/2006/relationships/image" Target="../media/image144.png"/><Relationship Id="rId12" Type="http://schemas.openxmlformats.org/officeDocument/2006/relationships/hyperlink" Target="http://www.salesforce.com/success-mfa" TargetMode="External"/><Relationship Id="rId2" Type="http://schemas.openxmlformats.org/officeDocument/2006/relationships/notesSlide" Target="../notesSlides/notesSlide19.xml"/><Relationship Id="rId1" Type="http://schemas.openxmlformats.org/officeDocument/2006/relationships/slideLayout" Target="../slideLayouts/slideLayout119.xml"/><Relationship Id="rId6" Type="http://schemas.openxmlformats.org/officeDocument/2006/relationships/hyperlink" Target="http://salesforce.vidyard.com/watch/O3rQLAtVX0Z4lLjdOvVFYQ" TargetMode="External"/><Relationship Id="rId11" Type="http://schemas.openxmlformats.org/officeDocument/2006/relationships/image" Target="../media/image145.tiff"/><Relationship Id="rId5" Type="http://schemas.openxmlformats.org/officeDocument/2006/relationships/hyperlink" Target="https://www.salesforce.com/content/dam/web/en_us/www/documents/guides/mfa-quick-admin-guide.pdf" TargetMode="External"/><Relationship Id="rId10" Type="http://schemas.openxmlformats.org/officeDocument/2006/relationships/hyperlink" Target="https://trailhead.salesforce.com/en/content/learn/modules/identity_login" TargetMode="External"/><Relationship Id="rId4" Type="http://schemas.openxmlformats.org/officeDocument/2006/relationships/hyperlink" Target="https://help.salesforce.com/apex/HTViewSolution?urlname=Salesforce-Multi-Factor-Authentication-FAQ" TargetMode="External"/><Relationship Id="rId9" Type="http://schemas.openxmlformats.org/officeDocument/2006/relationships/hyperlink" Target="https://trailhead.salesforce.com/en/content/learn/modules/security_basics"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1.xml"/></Relationships>
</file>

<file path=ppt/slides/_rels/slide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xml"/><Relationship Id="rId1" Type="http://schemas.openxmlformats.org/officeDocument/2006/relationships/slideLayout" Target="../slideLayouts/slideLayout41.xml"/><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2.xml"/></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149.xml"/><Relationship Id="rId4" Type="http://schemas.openxmlformats.org/officeDocument/2006/relationships/hyperlink" Target="https://enterprise.verizon.com/resources/reports/dbir/"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okta.com/infographic/one-minute-whitepaper-the-anatomy-of-account-takeover-attacks/" TargetMode="External"/><Relationship Id="rId2" Type="http://schemas.openxmlformats.org/officeDocument/2006/relationships/notesSlide" Target="../notesSlides/notesSlide6.xml"/><Relationship Id="rId1" Type="http://schemas.openxmlformats.org/officeDocument/2006/relationships/slideLayout" Target="../slideLayouts/slideLayout148.xml"/><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99.png"/><Relationship Id="rId7" Type="http://schemas.openxmlformats.org/officeDocument/2006/relationships/image" Target="../media/image103.png"/><Relationship Id="rId2" Type="http://schemas.openxmlformats.org/officeDocument/2006/relationships/notesSlide" Target="../notesSlides/notesSlide7.xml"/><Relationship Id="rId1" Type="http://schemas.openxmlformats.org/officeDocument/2006/relationships/slideLayout" Target="../slideLayouts/slideLayout93.xml"/><Relationship Id="rId6" Type="http://schemas.openxmlformats.org/officeDocument/2006/relationships/image" Target="../media/image102.png"/><Relationship Id="rId5" Type="http://schemas.openxmlformats.org/officeDocument/2006/relationships/image" Target="../media/image101.png"/><Relationship Id="rId10" Type="http://schemas.openxmlformats.org/officeDocument/2006/relationships/image" Target="../media/image106.png"/><Relationship Id="rId4" Type="http://schemas.openxmlformats.org/officeDocument/2006/relationships/image" Target="../media/image100.png"/><Relationship Id="rId9" Type="http://schemas.openxmlformats.org/officeDocument/2006/relationships/image" Target="../media/image10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8.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1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338325" y="1440624"/>
            <a:ext cx="11394900" cy="4510199"/>
          </a:xfrm>
          <a:prstGeom prst="rect">
            <a:avLst/>
          </a:prstGeom>
          <a:noFill/>
          <a:ln>
            <a:noFill/>
          </a:ln>
        </p:spPr>
        <p:txBody>
          <a:bodyPr lIns="91425" tIns="91425" rIns="91425" bIns="91425" anchor="t" anchorCtr="0">
            <a:noAutofit/>
          </a:bodyPr>
          <a:lstStyle/>
          <a:p>
            <a:pPr marL="0" marR="0" lvl="0" indent="0" algn="l" rtl="0">
              <a:lnSpc>
                <a:spcPct val="150000"/>
              </a:lnSpc>
              <a:spcBef>
                <a:spcPts val="0"/>
              </a:spcBef>
              <a:spcAft>
                <a:spcPts val="0"/>
              </a:spcAft>
              <a:buNone/>
            </a:pPr>
            <a:r>
              <a:rPr lang="en-US" sz="3200" dirty="0">
                <a:solidFill>
                  <a:srgbClr val="434343"/>
                </a:solidFill>
                <a:latin typeface="Salesforce Sans" panose="020B0505020202020203" pitchFamily="34" charset="77"/>
              </a:rPr>
              <a:t>Welcome!</a:t>
            </a:r>
          </a:p>
          <a:p>
            <a:pPr marL="0" lvl="0" indent="0" rtl="0">
              <a:lnSpc>
                <a:spcPct val="100000"/>
              </a:lnSpc>
              <a:spcBef>
                <a:spcPts val="0"/>
              </a:spcBef>
              <a:spcAft>
                <a:spcPts val="0"/>
              </a:spcAft>
              <a:buNone/>
            </a:pPr>
            <a:endParaRPr sz="3200" dirty="0">
              <a:solidFill>
                <a:srgbClr val="434343"/>
              </a:solidFill>
              <a:latin typeface="Salesforce Sans" panose="020B0505020202020203" pitchFamily="34" charset="77"/>
            </a:endParaRPr>
          </a:p>
          <a:p>
            <a:pPr marL="0" lvl="0" indent="0" rtl="0">
              <a:lnSpc>
                <a:spcPct val="100000"/>
              </a:lnSpc>
              <a:spcBef>
                <a:spcPts val="0"/>
              </a:spcBef>
              <a:spcAft>
                <a:spcPts val="0"/>
              </a:spcAft>
              <a:buClr>
                <a:schemeClr val="dk1"/>
              </a:buClr>
              <a:buSzPct val="25000"/>
              <a:buFont typeface="Arial"/>
              <a:buNone/>
            </a:pPr>
            <a:r>
              <a:rPr lang="en-US" sz="3200" dirty="0">
                <a:solidFill>
                  <a:srgbClr val="434343"/>
                </a:solidFill>
                <a:latin typeface="Salesforce Sans" panose="020B0505020202020203" pitchFamily="34" charset="77"/>
              </a:rPr>
              <a:t>This </a:t>
            </a:r>
            <a:r>
              <a:rPr lang="en-US" sz="3200">
                <a:solidFill>
                  <a:srgbClr val="434343"/>
                </a:solidFill>
                <a:latin typeface="Salesforce Sans" panose="020B0505020202020203" pitchFamily="34" charset="77"/>
              </a:rPr>
              <a:t>is a </a:t>
            </a:r>
            <a:r>
              <a:rPr lang="en-US" sz="3200" dirty="0">
                <a:solidFill>
                  <a:srgbClr val="434343"/>
                </a:solidFill>
                <a:latin typeface="Salesforce Sans" panose="020B0505020202020203" pitchFamily="34" charset="77"/>
              </a:rPr>
              <a:t>customizable presentation that you can use to introduce your company to multi-factor authentication (MFA), gain executive buy-in, and educate stakeholders on the value of enabling MFA for Salesforce users. Feel free to make changes to support your business and use cases.</a:t>
            </a:r>
          </a:p>
        </p:txBody>
      </p:sp>
    </p:spTree>
    <p:extLst>
      <p:ext uri="{BB962C8B-B14F-4D97-AF65-F5344CB8AC3E}">
        <p14:creationId xmlns:p14="http://schemas.microsoft.com/office/powerpoint/2010/main" val="145243159"/>
      </p:ext>
    </p:extLst>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81"/>
        <p:cNvGrpSpPr/>
        <p:nvPr/>
      </p:nvGrpSpPr>
      <p:grpSpPr>
        <a:xfrm>
          <a:off x="0" y="0"/>
          <a:ext cx="0" cy="0"/>
          <a:chOff x="0" y="0"/>
          <a:chExt cx="0" cy="0"/>
        </a:xfrm>
      </p:grpSpPr>
      <p:sp>
        <p:nvSpPr>
          <p:cNvPr id="1182" name="Google Shape;1182;p161"/>
          <p:cNvSpPr/>
          <p:nvPr/>
        </p:nvSpPr>
        <p:spPr>
          <a:xfrm>
            <a:off x="4118511" y="1341120"/>
            <a:ext cx="3975300" cy="4361700"/>
          </a:xfrm>
          <a:prstGeom prst="rect">
            <a:avLst/>
          </a:prstGeom>
          <a:solidFill>
            <a:srgbClr val="ACDFFD"/>
          </a:solidFill>
          <a:ln>
            <a:noFill/>
          </a:ln>
        </p:spPr>
        <p:txBody>
          <a:bodyPr spcFirstLastPara="1" wrap="square" lIns="38050" tIns="38050" rIns="38050" bIns="38050" anchor="ctr" anchorCtr="0">
            <a:noAutofit/>
          </a:bodyPr>
          <a:lstStyle/>
          <a:p>
            <a:pPr marL="0" marR="0" lvl="0" indent="0" algn="ctr" rtl="0">
              <a:lnSpc>
                <a:spcPct val="90000"/>
              </a:lnSpc>
              <a:spcBef>
                <a:spcPts val="0"/>
              </a:spcBef>
              <a:spcAft>
                <a:spcPts val="0"/>
              </a:spcAft>
              <a:buNone/>
            </a:pPr>
            <a:endParaRPr sz="2400">
              <a:solidFill>
                <a:srgbClr val="205CA0"/>
              </a:solidFill>
              <a:latin typeface="Salesforce Sans"/>
              <a:ea typeface="Salesforce Sans"/>
              <a:cs typeface="Salesforce Sans"/>
              <a:sym typeface="Salesforce Sans"/>
            </a:endParaRPr>
          </a:p>
        </p:txBody>
      </p:sp>
      <p:sp>
        <p:nvSpPr>
          <p:cNvPr id="1183" name="Google Shape;1183;p161"/>
          <p:cNvSpPr/>
          <p:nvPr/>
        </p:nvSpPr>
        <p:spPr>
          <a:xfrm>
            <a:off x="8237021" y="1338267"/>
            <a:ext cx="3975300" cy="4361700"/>
          </a:xfrm>
          <a:prstGeom prst="rect">
            <a:avLst/>
          </a:prstGeom>
          <a:solidFill>
            <a:srgbClr val="ACDFFD"/>
          </a:solidFill>
          <a:ln>
            <a:noFill/>
          </a:ln>
        </p:spPr>
        <p:txBody>
          <a:bodyPr spcFirstLastPara="1" wrap="square" lIns="38050" tIns="38050" rIns="38050" bIns="38050" anchor="ctr" anchorCtr="0">
            <a:noAutofit/>
          </a:bodyPr>
          <a:lstStyle/>
          <a:p>
            <a:pPr marL="0" marR="0" lvl="0" indent="0" algn="ctr" rtl="0">
              <a:lnSpc>
                <a:spcPct val="90000"/>
              </a:lnSpc>
              <a:spcBef>
                <a:spcPts val="0"/>
              </a:spcBef>
              <a:spcAft>
                <a:spcPts val="0"/>
              </a:spcAft>
              <a:buNone/>
            </a:pPr>
            <a:endParaRPr sz="2400">
              <a:solidFill>
                <a:srgbClr val="205CA0"/>
              </a:solidFill>
              <a:latin typeface="Salesforce Sans"/>
              <a:ea typeface="Salesforce Sans"/>
              <a:cs typeface="Salesforce Sans"/>
              <a:sym typeface="Salesforce Sans"/>
            </a:endParaRPr>
          </a:p>
        </p:txBody>
      </p:sp>
      <p:sp>
        <p:nvSpPr>
          <p:cNvPr id="1184" name="Google Shape;1184;p161"/>
          <p:cNvSpPr/>
          <p:nvPr/>
        </p:nvSpPr>
        <p:spPr>
          <a:xfrm>
            <a:off x="0" y="1341120"/>
            <a:ext cx="3975300" cy="4361700"/>
          </a:xfrm>
          <a:prstGeom prst="rect">
            <a:avLst/>
          </a:prstGeom>
          <a:solidFill>
            <a:srgbClr val="D9D9D9"/>
          </a:solidFill>
          <a:ln>
            <a:noFill/>
          </a:ln>
        </p:spPr>
        <p:txBody>
          <a:bodyPr spcFirstLastPara="1" wrap="square" lIns="38050" tIns="38050" rIns="38050" bIns="38050" anchor="ctr" anchorCtr="0">
            <a:noAutofit/>
          </a:bodyPr>
          <a:lstStyle/>
          <a:p>
            <a:pPr marL="0" marR="0" lvl="0" indent="0" algn="ctr" rtl="0">
              <a:lnSpc>
                <a:spcPct val="90000"/>
              </a:lnSpc>
              <a:spcBef>
                <a:spcPts val="0"/>
              </a:spcBef>
              <a:spcAft>
                <a:spcPts val="0"/>
              </a:spcAft>
              <a:buNone/>
            </a:pPr>
            <a:endParaRPr sz="2400">
              <a:solidFill>
                <a:srgbClr val="205CA0"/>
              </a:solidFill>
              <a:latin typeface="Salesforce Sans"/>
              <a:ea typeface="Salesforce Sans"/>
              <a:cs typeface="Salesforce Sans"/>
              <a:sym typeface="Salesforce Sans"/>
            </a:endParaRPr>
          </a:p>
        </p:txBody>
      </p:sp>
      <p:pic>
        <p:nvPicPr>
          <p:cNvPr id="1185" name="Google Shape;1185;p16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1186" name="Google Shape;1186;p161"/>
          <p:cNvSpPr txBox="1">
            <a:spLocks noGrp="1"/>
          </p:cNvSpPr>
          <p:nvPr>
            <p:ph type="title"/>
          </p:nvPr>
        </p:nvSpPr>
        <p:spPr>
          <a:xfrm>
            <a:off x="392195" y="262233"/>
            <a:ext cx="9742800" cy="742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a:t>Options for Securely Accessing Salesforce Accounts</a:t>
            </a:r>
            <a:endParaRPr/>
          </a:p>
        </p:txBody>
      </p:sp>
      <p:sp>
        <p:nvSpPr>
          <p:cNvPr id="1187" name="Google Shape;1187;p161"/>
          <p:cNvSpPr txBox="1">
            <a:spLocks noGrp="1"/>
          </p:cNvSpPr>
          <p:nvPr>
            <p:ph type="body" idx="1"/>
          </p:nvPr>
        </p:nvSpPr>
        <p:spPr>
          <a:xfrm>
            <a:off x="4821744" y="1564633"/>
            <a:ext cx="2568900" cy="6909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en-US" sz="2300" b="1" dirty="0">
                <a:solidFill>
                  <a:schemeClr val="dk1"/>
                </a:solidFill>
              </a:rPr>
              <a:t>MFA</a:t>
            </a:r>
            <a:endParaRPr sz="2300" b="1" dirty="0">
              <a:solidFill>
                <a:schemeClr val="dk1"/>
              </a:solidFill>
            </a:endParaRPr>
          </a:p>
          <a:p>
            <a:pPr marL="0" lvl="0" indent="0" algn="ctr" rtl="0">
              <a:spcBef>
                <a:spcPts val="300"/>
              </a:spcBef>
              <a:spcAft>
                <a:spcPts val="300"/>
              </a:spcAft>
              <a:buNone/>
            </a:pPr>
            <a:r>
              <a:rPr lang="en-US" sz="1500" dirty="0">
                <a:solidFill>
                  <a:schemeClr val="dk1"/>
                </a:solidFill>
              </a:rPr>
              <a:t>Secure user accounts</a:t>
            </a:r>
            <a:endParaRPr sz="1600" dirty="0">
              <a:solidFill>
                <a:schemeClr val="dk1"/>
              </a:solidFill>
            </a:endParaRPr>
          </a:p>
        </p:txBody>
      </p:sp>
      <p:sp>
        <p:nvSpPr>
          <p:cNvPr id="1188" name="Google Shape;1188;p161"/>
          <p:cNvSpPr txBox="1">
            <a:spLocks noGrp="1"/>
          </p:cNvSpPr>
          <p:nvPr>
            <p:ph type="body" idx="1"/>
          </p:nvPr>
        </p:nvSpPr>
        <p:spPr>
          <a:xfrm>
            <a:off x="4296880" y="2418067"/>
            <a:ext cx="3449400" cy="1409100"/>
          </a:xfrm>
          <a:prstGeom prst="rect">
            <a:avLst/>
          </a:prstGeom>
        </p:spPr>
        <p:txBody>
          <a:bodyPr spcFirstLastPara="1" wrap="square" lIns="0" tIns="0" rIns="0" bIns="0" anchor="t" anchorCtr="0">
            <a:noAutofit/>
          </a:bodyPr>
          <a:lstStyle/>
          <a:p>
            <a:pPr marL="0" lvl="0" indent="0" algn="ctr" rtl="0">
              <a:lnSpc>
                <a:spcPct val="115000"/>
              </a:lnSpc>
              <a:spcBef>
                <a:spcPts val="0"/>
              </a:spcBef>
              <a:spcAft>
                <a:spcPts val="0"/>
              </a:spcAft>
              <a:buNone/>
            </a:pPr>
            <a:r>
              <a:rPr lang="en-US"/>
              <a:t>Every login</a:t>
            </a:r>
            <a:endParaRPr/>
          </a:p>
          <a:p>
            <a:pPr marL="0" lvl="0" indent="0" algn="ctr" rtl="0">
              <a:lnSpc>
                <a:spcPct val="100000"/>
              </a:lnSpc>
              <a:spcBef>
                <a:spcPts val="1600"/>
              </a:spcBef>
              <a:spcAft>
                <a:spcPts val="0"/>
              </a:spcAft>
              <a:buNone/>
            </a:pPr>
            <a:r>
              <a:rPr lang="en-US"/>
              <a:t>Requires a </a:t>
            </a:r>
            <a:r>
              <a:rPr lang="en-US" b="1"/>
              <a:t>strong</a:t>
            </a:r>
            <a:r>
              <a:rPr lang="en-US"/>
              <a:t> verification method to verify identity </a:t>
            </a:r>
            <a:endParaRPr/>
          </a:p>
          <a:p>
            <a:pPr marL="0" lvl="0" indent="0" algn="ctr" rtl="0">
              <a:lnSpc>
                <a:spcPct val="100000"/>
              </a:lnSpc>
              <a:spcBef>
                <a:spcPts val="1100"/>
              </a:spcBef>
              <a:spcAft>
                <a:spcPts val="1100"/>
              </a:spcAft>
              <a:buNone/>
            </a:pPr>
            <a:endParaRPr>
              <a:solidFill>
                <a:schemeClr val="lt2"/>
              </a:solidFill>
            </a:endParaRPr>
          </a:p>
        </p:txBody>
      </p:sp>
      <p:sp>
        <p:nvSpPr>
          <p:cNvPr id="1189" name="Google Shape;1189;p161"/>
          <p:cNvSpPr txBox="1">
            <a:spLocks noGrp="1"/>
          </p:cNvSpPr>
          <p:nvPr>
            <p:ph type="body" idx="1"/>
          </p:nvPr>
        </p:nvSpPr>
        <p:spPr>
          <a:xfrm>
            <a:off x="273129" y="2418080"/>
            <a:ext cx="3452700" cy="1869300"/>
          </a:xfrm>
          <a:prstGeom prst="rect">
            <a:avLst/>
          </a:prstGeom>
        </p:spPr>
        <p:txBody>
          <a:bodyPr spcFirstLastPara="1" wrap="square" lIns="0" tIns="0" rIns="0" bIns="0" anchor="t" anchorCtr="0">
            <a:noAutofit/>
          </a:bodyPr>
          <a:lstStyle/>
          <a:p>
            <a:pPr marL="0" lvl="0" indent="0" algn="ctr" rtl="0">
              <a:lnSpc>
                <a:spcPct val="115000"/>
              </a:lnSpc>
              <a:spcBef>
                <a:spcPts val="0"/>
              </a:spcBef>
              <a:spcAft>
                <a:spcPts val="0"/>
              </a:spcAft>
              <a:buNone/>
            </a:pPr>
            <a:r>
              <a:rPr lang="en-US"/>
              <a:t>Logins from unrecognized browsers or applications</a:t>
            </a:r>
            <a:endParaRPr/>
          </a:p>
          <a:p>
            <a:pPr marL="0" lvl="0" indent="0" algn="ctr" rtl="0">
              <a:lnSpc>
                <a:spcPct val="115000"/>
              </a:lnSpc>
              <a:spcBef>
                <a:spcPts val="1600"/>
              </a:spcBef>
              <a:spcAft>
                <a:spcPts val="0"/>
              </a:spcAft>
              <a:buNone/>
            </a:pPr>
            <a:r>
              <a:rPr lang="en-US"/>
              <a:t>Requires a verification method to verify identity</a:t>
            </a:r>
            <a:endParaRPr/>
          </a:p>
          <a:p>
            <a:pPr marL="0" lvl="0" indent="0" algn="ctr" rtl="0">
              <a:lnSpc>
                <a:spcPct val="115000"/>
              </a:lnSpc>
              <a:spcBef>
                <a:spcPts val="1300"/>
              </a:spcBef>
              <a:spcAft>
                <a:spcPts val="0"/>
              </a:spcAft>
              <a:buNone/>
            </a:pPr>
            <a:endParaRPr>
              <a:solidFill>
                <a:schemeClr val="lt2"/>
              </a:solidFill>
            </a:endParaRPr>
          </a:p>
        </p:txBody>
      </p:sp>
      <p:sp>
        <p:nvSpPr>
          <p:cNvPr id="1190" name="Google Shape;1190;p161"/>
          <p:cNvSpPr txBox="1">
            <a:spLocks noGrp="1"/>
          </p:cNvSpPr>
          <p:nvPr>
            <p:ph type="body" idx="1"/>
          </p:nvPr>
        </p:nvSpPr>
        <p:spPr>
          <a:xfrm>
            <a:off x="8559836" y="1564640"/>
            <a:ext cx="3205500" cy="6909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en-US" sz="2300" b="1" dirty="0">
                <a:solidFill>
                  <a:schemeClr val="dk1"/>
                </a:solidFill>
              </a:rPr>
              <a:t>Single Sign-On (SSO)</a:t>
            </a:r>
            <a:endParaRPr sz="2300" b="1" dirty="0">
              <a:solidFill>
                <a:schemeClr val="dk1"/>
              </a:solidFill>
            </a:endParaRPr>
          </a:p>
          <a:p>
            <a:pPr marL="0" lvl="0" indent="0" algn="ctr" rtl="0">
              <a:spcBef>
                <a:spcPts val="300"/>
              </a:spcBef>
              <a:spcAft>
                <a:spcPts val="300"/>
              </a:spcAft>
              <a:buNone/>
            </a:pPr>
            <a:r>
              <a:rPr lang="en-US" sz="1500" dirty="0">
                <a:solidFill>
                  <a:schemeClr val="dk1"/>
                </a:solidFill>
              </a:rPr>
              <a:t>Secure your apps</a:t>
            </a:r>
            <a:endParaRPr sz="1700" b="1" dirty="0">
              <a:solidFill>
                <a:schemeClr val="dk1"/>
              </a:solidFill>
            </a:endParaRPr>
          </a:p>
        </p:txBody>
      </p:sp>
      <p:pic>
        <p:nvPicPr>
          <p:cNvPr id="1191" name="Google Shape;1191;p161"/>
          <p:cNvPicPr preferRelativeResize="0"/>
          <p:nvPr/>
        </p:nvPicPr>
        <p:blipFill>
          <a:blip r:embed="rId4">
            <a:alphaModFix/>
          </a:blip>
          <a:stretch>
            <a:fillRect/>
          </a:stretch>
        </p:blipFill>
        <p:spPr>
          <a:xfrm>
            <a:off x="9306177" y="4401312"/>
            <a:ext cx="699639" cy="341376"/>
          </a:xfrm>
          <a:prstGeom prst="rect">
            <a:avLst/>
          </a:prstGeom>
          <a:noFill/>
          <a:ln>
            <a:noFill/>
          </a:ln>
        </p:spPr>
      </p:pic>
      <p:pic>
        <p:nvPicPr>
          <p:cNvPr id="1192" name="Google Shape;1192;p161"/>
          <p:cNvPicPr preferRelativeResize="0"/>
          <p:nvPr/>
        </p:nvPicPr>
        <p:blipFill>
          <a:blip r:embed="rId5">
            <a:alphaModFix/>
          </a:blip>
          <a:stretch>
            <a:fillRect/>
          </a:stretch>
        </p:blipFill>
        <p:spPr>
          <a:xfrm>
            <a:off x="10183897" y="4425696"/>
            <a:ext cx="694764" cy="231587"/>
          </a:xfrm>
          <a:prstGeom prst="rect">
            <a:avLst/>
          </a:prstGeom>
          <a:noFill/>
          <a:ln>
            <a:noFill/>
          </a:ln>
        </p:spPr>
      </p:pic>
      <p:pic>
        <p:nvPicPr>
          <p:cNvPr id="1193" name="Google Shape;1193;p161"/>
          <p:cNvPicPr preferRelativeResize="0"/>
          <p:nvPr/>
        </p:nvPicPr>
        <p:blipFill>
          <a:blip r:embed="rId6">
            <a:alphaModFix/>
          </a:blip>
          <a:stretch>
            <a:fillRect/>
          </a:stretch>
        </p:blipFill>
        <p:spPr>
          <a:xfrm>
            <a:off x="8663223" y="4401312"/>
            <a:ext cx="487542" cy="338556"/>
          </a:xfrm>
          <a:prstGeom prst="rect">
            <a:avLst/>
          </a:prstGeom>
          <a:noFill/>
          <a:ln>
            <a:noFill/>
          </a:ln>
        </p:spPr>
      </p:pic>
      <p:pic>
        <p:nvPicPr>
          <p:cNvPr id="1194" name="Google Shape;1194;p161"/>
          <p:cNvPicPr preferRelativeResize="0"/>
          <p:nvPr/>
        </p:nvPicPr>
        <p:blipFill>
          <a:blip r:embed="rId7">
            <a:alphaModFix/>
          </a:blip>
          <a:stretch>
            <a:fillRect/>
          </a:stretch>
        </p:blipFill>
        <p:spPr>
          <a:xfrm>
            <a:off x="11056752" y="4425696"/>
            <a:ext cx="729044" cy="235178"/>
          </a:xfrm>
          <a:prstGeom prst="rect">
            <a:avLst/>
          </a:prstGeom>
          <a:noFill/>
          <a:ln>
            <a:noFill/>
          </a:ln>
        </p:spPr>
      </p:pic>
      <p:sp>
        <p:nvSpPr>
          <p:cNvPr id="1195" name="Google Shape;1195;p161"/>
          <p:cNvSpPr txBox="1">
            <a:spLocks noGrp="1"/>
          </p:cNvSpPr>
          <p:nvPr>
            <p:ph type="body" idx="1"/>
          </p:nvPr>
        </p:nvSpPr>
        <p:spPr>
          <a:xfrm>
            <a:off x="397696" y="1564633"/>
            <a:ext cx="3203700" cy="6909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en-US" sz="2300" b="1">
                <a:solidFill>
                  <a:schemeClr val="dk1"/>
                </a:solidFill>
              </a:rPr>
              <a:t>Device Activation</a:t>
            </a:r>
            <a:r>
              <a:rPr lang="en-US" b="1" baseline="30000">
                <a:solidFill>
                  <a:schemeClr val="dk1"/>
                </a:solidFill>
              </a:rPr>
              <a:t>*</a:t>
            </a:r>
            <a:endParaRPr b="1" baseline="30000">
              <a:solidFill>
                <a:schemeClr val="dk1"/>
              </a:solidFill>
            </a:endParaRPr>
          </a:p>
          <a:p>
            <a:pPr marL="0" lvl="0" indent="0" algn="ctr" rtl="0">
              <a:spcBef>
                <a:spcPts val="300"/>
              </a:spcBef>
              <a:spcAft>
                <a:spcPts val="300"/>
              </a:spcAft>
              <a:buNone/>
            </a:pPr>
            <a:r>
              <a:rPr lang="en-US" sz="1500">
                <a:solidFill>
                  <a:schemeClr val="dk1"/>
                </a:solidFill>
              </a:rPr>
              <a:t>Verify logins from new devices</a:t>
            </a:r>
            <a:endParaRPr sz="1600">
              <a:solidFill>
                <a:schemeClr val="dk1"/>
              </a:solidFill>
            </a:endParaRPr>
          </a:p>
        </p:txBody>
      </p:sp>
      <p:sp>
        <p:nvSpPr>
          <p:cNvPr id="1196" name="Google Shape;1196;p161"/>
          <p:cNvSpPr txBox="1">
            <a:spLocks noGrp="1"/>
          </p:cNvSpPr>
          <p:nvPr>
            <p:ph type="body" idx="1"/>
          </p:nvPr>
        </p:nvSpPr>
        <p:spPr>
          <a:xfrm>
            <a:off x="197015" y="5087767"/>
            <a:ext cx="3677100" cy="548700"/>
          </a:xfrm>
          <a:prstGeom prst="rect">
            <a:avLst/>
          </a:prstGeom>
        </p:spPr>
        <p:txBody>
          <a:bodyPr spcFirstLastPara="1" wrap="square" lIns="0" tIns="0" rIns="0" bIns="0" anchor="t" anchorCtr="0">
            <a:noAutofit/>
          </a:bodyPr>
          <a:lstStyle/>
          <a:p>
            <a:pPr marL="0" lvl="0" indent="0" algn="l" rtl="0">
              <a:lnSpc>
                <a:spcPct val="115000"/>
              </a:lnSpc>
              <a:spcBef>
                <a:spcPts val="1300"/>
              </a:spcBef>
              <a:spcAft>
                <a:spcPts val="0"/>
              </a:spcAft>
              <a:buNone/>
            </a:pPr>
            <a:r>
              <a:rPr lang="en-US" sz="900" i="1" dirty="0">
                <a:solidFill>
                  <a:schemeClr val="accent5"/>
                </a:solidFill>
              </a:rPr>
              <a:t>* Available in Marketing Cloud—Email, Mobile, &amp; Journeys and products built on the Salesforce Platform</a:t>
            </a:r>
            <a:endParaRPr sz="900" i="1" dirty="0">
              <a:solidFill>
                <a:schemeClr val="accent5"/>
              </a:solidFill>
            </a:endParaRPr>
          </a:p>
          <a:p>
            <a:pPr marL="0" lvl="0" indent="0" algn="ctr" rtl="0">
              <a:lnSpc>
                <a:spcPct val="115000"/>
              </a:lnSpc>
              <a:spcBef>
                <a:spcPts val="1300"/>
              </a:spcBef>
              <a:spcAft>
                <a:spcPts val="0"/>
              </a:spcAft>
              <a:buNone/>
            </a:pPr>
            <a:endParaRPr dirty="0">
              <a:solidFill>
                <a:schemeClr val="lt2"/>
              </a:solidFill>
            </a:endParaRPr>
          </a:p>
        </p:txBody>
      </p:sp>
      <p:sp>
        <p:nvSpPr>
          <p:cNvPr id="1197" name="Google Shape;1197;p161"/>
          <p:cNvSpPr txBox="1">
            <a:spLocks noGrp="1"/>
          </p:cNvSpPr>
          <p:nvPr>
            <p:ph type="body" idx="1"/>
          </p:nvPr>
        </p:nvSpPr>
        <p:spPr>
          <a:xfrm>
            <a:off x="8437869" y="2418080"/>
            <a:ext cx="3449400" cy="1409100"/>
          </a:xfrm>
          <a:prstGeom prst="rect">
            <a:avLst/>
          </a:prstGeom>
        </p:spPr>
        <p:txBody>
          <a:bodyPr spcFirstLastPara="1" wrap="square" lIns="0" tIns="0" rIns="0" bIns="0" anchor="t" anchorCtr="0">
            <a:noAutofit/>
          </a:bodyPr>
          <a:lstStyle/>
          <a:p>
            <a:pPr marL="0" lvl="0" indent="0" algn="ctr" rtl="0">
              <a:lnSpc>
                <a:spcPct val="100000"/>
              </a:lnSpc>
              <a:spcBef>
                <a:spcPts val="0"/>
              </a:spcBef>
              <a:spcAft>
                <a:spcPts val="0"/>
              </a:spcAft>
              <a:buNone/>
            </a:pPr>
            <a:r>
              <a:rPr lang="en-US"/>
              <a:t>Log in once to access multiple apps</a:t>
            </a:r>
            <a:endParaRPr/>
          </a:p>
          <a:p>
            <a:pPr marL="0" lvl="0" indent="0" algn="ctr" rtl="0">
              <a:lnSpc>
                <a:spcPct val="100000"/>
              </a:lnSpc>
              <a:spcBef>
                <a:spcPts val="1600"/>
              </a:spcBef>
              <a:spcAft>
                <a:spcPts val="0"/>
              </a:spcAft>
              <a:buNone/>
            </a:pPr>
            <a:r>
              <a:rPr lang="en-US"/>
              <a:t>Reduces password-related risks</a:t>
            </a:r>
            <a:endParaRPr/>
          </a:p>
          <a:p>
            <a:pPr marL="0" lvl="0" indent="0" algn="ctr" rtl="0">
              <a:lnSpc>
                <a:spcPct val="100000"/>
              </a:lnSpc>
              <a:spcBef>
                <a:spcPts val="1100"/>
              </a:spcBef>
              <a:spcAft>
                <a:spcPts val="1100"/>
              </a:spcAft>
              <a:buNone/>
            </a:pPr>
            <a:endParaRPr>
              <a:solidFill>
                <a:schemeClr val="lt2"/>
              </a:solidFill>
            </a:endParaRPr>
          </a:p>
        </p:txBody>
      </p:sp>
      <p:grpSp>
        <p:nvGrpSpPr>
          <p:cNvPr id="1198" name="Google Shape;1198;p161"/>
          <p:cNvGrpSpPr/>
          <p:nvPr/>
        </p:nvGrpSpPr>
        <p:grpSpPr>
          <a:xfrm>
            <a:off x="5085101" y="5288126"/>
            <a:ext cx="6149885" cy="1204031"/>
            <a:chOff x="6779931" y="5217750"/>
            <a:chExt cx="3829080" cy="381300"/>
          </a:xfrm>
        </p:grpSpPr>
        <p:pic>
          <p:nvPicPr>
            <p:cNvPr id="1199" name="Google Shape;1199;p161"/>
            <p:cNvPicPr preferRelativeResize="0"/>
            <p:nvPr/>
          </p:nvPicPr>
          <p:blipFill rotWithShape="1">
            <a:blip r:embed="rId8">
              <a:alphaModFix/>
            </a:blip>
            <a:srcRect/>
            <a:stretch/>
          </p:blipFill>
          <p:spPr>
            <a:xfrm>
              <a:off x="6785157" y="5225652"/>
              <a:ext cx="3823854" cy="341869"/>
            </a:xfrm>
            <a:prstGeom prst="rect">
              <a:avLst/>
            </a:prstGeom>
            <a:noFill/>
            <a:ln>
              <a:noFill/>
            </a:ln>
            <a:effectLst>
              <a:outerShdw dist="63500" dir="8100000" algn="tr" rotWithShape="0">
                <a:srgbClr val="000000">
                  <a:alpha val="40000"/>
                </a:srgbClr>
              </a:outerShdw>
            </a:effectLst>
          </p:spPr>
        </p:pic>
        <p:sp>
          <p:nvSpPr>
            <p:cNvPr id="1200" name="Google Shape;1200;p161"/>
            <p:cNvSpPr/>
            <p:nvPr/>
          </p:nvSpPr>
          <p:spPr>
            <a:xfrm>
              <a:off x="6779931" y="5217750"/>
              <a:ext cx="3823800" cy="381300"/>
            </a:xfrm>
            <a:prstGeom prst="rect">
              <a:avLst/>
            </a:prstGeom>
            <a:noFill/>
            <a:ln>
              <a:noFill/>
            </a:ln>
          </p:spPr>
          <p:txBody>
            <a:bodyPr spcFirstLastPara="1" wrap="square" lIns="121875" tIns="60925" rIns="121875" bIns="60925" anchor="ctr" anchorCtr="0">
              <a:noAutofit/>
            </a:bodyPr>
            <a:lstStyle/>
            <a:p>
              <a:pPr marL="0" marR="0" lvl="0" indent="0" algn="ctr" rtl="0">
                <a:spcBef>
                  <a:spcPts val="0"/>
                </a:spcBef>
                <a:spcAft>
                  <a:spcPts val="1000"/>
                </a:spcAft>
                <a:buNone/>
              </a:pPr>
              <a:r>
                <a:rPr lang="en-US" sz="2400" b="1" dirty="0">
                  <a:solidFill>
                    <a:srgbClr val="EFEFEF"/>
                  </a:solidFill>
                  <a:latin typeface="Salesforce Sans"/>
                  <a:ea typeface="Salesforce Sans"/>
                  <a:cs typeface="Salesforce Sans"/>
                  <a:sym typeface="Salesforce Sans"/>
                </a:rPr>
                <a:t>Required: MFA</a:t>
              </a:r>
            </a:p>
            <a:p>
              <a:pPr marL="0" marR="0" lvl="0" indent="0" algn="ctr" rtl="0">
                <a:spcBef>
                  <a:spcPts val="0"/>
                </a:spcBef>
                <a:spcAft>
                  <a:spcPts val="0"/>
                </a:spcAft>
                <a:buNone/>
              </a:pPr>
              <a:r>
                <a:rPr lang="en-US" sz="1600" b="1" dirty="0">
                  <a:solidFill>
                    <a:srgbClr val="EFEFEF"/>
                  </a:solidFill>
                  <a:latin typeface="Salesforce Sans"/>
                  <a:ea typeface="Salesforce Sans"/>
                  <a:cs typeface="Salesforce Sans"/>
                  <a:sym typeface="Salesforce Sans"/>
                </a:rPr>
                <a:t>Easiest user experience: MFA and SSO</a:t>
              </a:r>
              <a:endParaRPr sz="1600" b="1" dirty="0">
                <a:solidFill>
                  <a:srgbClr val="EFEFEF"/>
                </a:solidFill>
                <a:latin typeface="Salesforce Sans"/>
                <a:ea typeface="Salesforce Sans"/>
                <a:cs typeface="Salesforce Sans"/>
                <a:sym typeface="Salesforce Sans"/>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33"/>
        <p:cNvGrpSpPr/>
        <p:nvPr/>
      </p:nvGrpSpPr>
      <p:grpSpPr>
        <a:xfrm>
          <a:off x="0" y="0"/>
          <a:ext cx="0" cy="0"/>
          <a:chOff x="0" y="0"/>
          <a:chExt cx="0" cy="0"/>
        </a:xfrm>
      </p:grpSpPr>
      <p:sp>
        <p:nvSpPr>
          <p:cNvPr id="1234" name="Google Shape;1234;p166"/>
          <p:cNvSpPr/>
          <p:nvPr/>
        </p:nvSpPr>
        <p:spPr>
          <a:xfrm>
            <a:off x="10975974" y="413433"/>
            <a:ext cx="706500" cy="669300"/>
          </a:xfrm>
          <a:prstGeom prst="rect">
            <a:avLst/>
          </a:prstGeom>
          <a:solidFill>
            <a:srgbClr val="F4F4F4"/>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35" name="Google Shape;1235;p166"/>
          <p:cNvSpPr txBox="1">
            <a:spLocks noGrp="1"/>
          </p:cNvSpPr>
          <p:nvPr>
            <p:ph type="title"/>
          </p:nvPr>
        </p:nvSpPr>
        <p:spPr>
          <a:xfrm>
            <a:off x="428740" y="1492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a:t>Clouds that Support MFA Today</a:t>
            </a:r>
            <a:endParaRPr/>
          </a:p>
        </p:txBody>
      </p:sp>
      <p:pic>
        <p:nvPicPr>
          <p:cNvPr id="1242" name="Google Shape;1242;p166"/>
          <p:cNvPicPr preferRelativeResize="0"/>
          <p:nvPr/>
        </p:nvPicPr>
        <p:blipFill rotWithShape="1">
          <a:blip r:embed="rId3">
            <a:alphaModFix/>
          </a:blip>
          <a:srcRect/>
          <a:stretch/>
        </p:blipFill>
        <p:spPr>
          <a:xfrm>
            <a:off x="3599125" y="4790157"/>
            <a:ext cx="365665" cy="365665"/>
          </a:xfrm>
          <a:prstGeom prst="rect">
            <a:avLst/>
          </a:prstGeom>
          <a:noFill/>
          <a:ln>
            <a:noFill/>
          </a:ln>
        </p:spPr>
      </p:pic>
      <p:sp>
        <p:nvSpPr>
          <p:cNvPr id="1243" name="Google Shape;1243;p166"/>
          <p:cNvSpPr txBox="1"/>
          <p:nvPr/>
        </p:nvSpPr>
        <p:spPr>
          <a:xfrm>
            <a:off x="3964781" y="4887092"/>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n-US" sz="1200">
                <a:solidFill>
                  <a:schemeClr val="accent2"/>
                </a:solidFill>
                <a:latin typeface="Salesforce Sans"/>
                <a:ea typeface="Salesforce Sans"/>
                <a:cs typeface="Salesforce Sans"/>
                <a:sym typeface="Salesforce Sans"/>
              </a:rPr>
              <a:t>B2B Commerce</a:t>
            </a:r>
            <a:endParaRPr sz="1200">
              <a:solidFill>
                <a:schemeClr val="accent2"/>
              </a:solidFill>
              <a:latin typeface="Salesforce Sans"/>
              <a:ea typeface="Salesforce Sans"/>
              <a:cs typeface="Salesforce Sans"/>
              <a:sym typeface="Salesforce Sans"/>
            </a:endParaRPr>
          </a:p>
        </p:txBody>
      </p:sp>
      <p:sp>
        <p:nvSpPr>
          <p:cNvPr id="1244" name="Google Shape;1244;p166"/>
          <p:cNvSpPr txBox="1"/>
          <p:nvPr/>
        </p:nvSpPr>
        <p:spPr>
          <a:xfrm>
            <a:off x="1541470" y="3600763"/>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n-US" sz="1200" dirty="0">
                <a:solidFill>
                  <a:schemeClr val="accent2"/>
                </a:solidFill>
                <a:latin typeface="Salesforce Sans"/>
                <a:ea typeface="Salesforce Sans"/>
                <a:cs typeface="Salesforce Sans"/>
                <a:sym typeface="Salesforce Sans"/>
              </a:rPr>
              <a:t>Experience Cloud</a:t>
            </a:r>
            <a:endParaRPr sz="1200" dirty="0">
              <a:solidFill>
                <a:schemeClr val="accent2"/>
              </a:solidFill>
              <a:latin typeface="Salesforce Sans"/>
              <a:ea typeface="Salesforce Sans"/>
              <a:cs typeface="Salesforce Sans"/>
              <a:sym typeface="Salesforce Sans"/>
            </a:endParaRPr>
          </a:p>
        </p:txBody>
      </p:sp>
      <p:pic>
        <p:nvPicPr>
          <p:cNvPr id="1245" name="Google Shape;1245;p166"/>
          <p:cNvPicPr preferRelativeResize="0"/>
          <p:nvPr/>
        </p:nvPicPr>
        <p:blipFill rotWithShape="1">
          <a:blip r:embed="rId4">
            <a:alphaModFix/>
          </a:blip>
          <a:srcRect/>
          <a:stretch/>
        </p:blipFill>
        <p:spPr>
          <a:xfrm>
            <a:off x="1175810" y="3509254"/>
            <a:ext cx="365665" cy="365665"/>
          </a:xfrm>
          <a:prstGeom prst="rect">
            <a:avLst/>
          </a:prstGeom>
          <a:noFill/>
          <a:ln>
            <a:noFill/>
          </a:ln>
        </p:spPr>
      </p:pic>
      <p:sp>
        <p:nvSpPr>
          <p:cNvPr id="1246" name="Google Shape;1246;p166"/>
          <p:cNvSpPr txBox="1"/>
          <p:nvPr/>
        </p:nvSpPr>
        <p:spPr>
          <a:xfrm>
            <a:off x="6595656" y="2841398"/>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n-US" sz="1200">
                <a:solidFill>
                  <a:schemeClr val="accent2"/>
                </a:solidFill>
                <a:latin typeface="Salesforce Sans"/>
                <a:ea typeface="Salesforce Sans"/>
                <a:cs typeface="Salesforce Sans"/>
                <a:sym typeface="Salesforce Sans"/>
              </a:rPr>
              <a:t>Datorama</a:t>
            </a:r>
            <a:endParaRPr sz="1200">
              <a:solidFill>
                <a:schemeClr val="accent2"/>
              </a:solidFill>
              <a:latin typeface="Salesforce Sans"/>
              <a:ea typeface="Salesforce Sans"/>
              <a:cs typeface="Salesforce Sans"/>
              <a:sym typeface="Salesforce Sans"/>
            </a:endParaRPr>
          </a:p>
        </p:txBody>
      </p:sp>
      <p:pic>
        <p:nvPicPr>
          <p:cNvPr id="1247" name="Google Shape;1247;p166"/>
          <p:cNvPicPr preferRelativeResize="0"/>
          <p:nvPr/>
        </p:nvPicPr>
        <p:blipFill rotWithShape="1">
          <a:blip r:embed="rId5">
            <a:alphaModFix/>
          </a:blip>
          <a:srcRect/>
          <a:stretch/>
        </p:blipFill>
        <p:spPr>
          <a:xfrm>
            <a:off x="6229991" y="2749915"/>
            <a:ext cx="365665" cy="365665"/>
          </a:xfrm>
          <a:prstGeom prst="rect">
            <a:avLst/>
          </a:prstGeom>
          <a:noFill/>
          <a:ln>
            <a:noFill/>
          </a:ln>
        </p:spPr>
      </p:pic>
      <p:sp>
        <p:nvSpPr>
          <p:cNvPr id="1248" name="Google Shape;1248;p166"/>
          <p:cNvSpPr txBox="1"/>
          <p:nvPr/>
        </p:nvSpPr>
        <p:spPr>
          <a:xfrm>
            <a:off x="6595656" y="3239632"/>
            <a:ext cx="1865100" cy="365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n-US" sz="1200">
                <a:solidFill>
                  <a:schemeClr val="accent2"/>
                </a:solidFill>
                <a:latin typeface="Salesforce Sans"/>
                <a:ea typeface="Salesforce Sans"/>
                <a:cs typeface="Salesforce Sans"/>
                <a:sym typeface="Salesforce Sans"/>
              </a:rPr>
              <a:t>Email, Mobile, &amp; Journeys</a:t>
            </a:r>
            <a:endParaRPr sz="1200">
              <a:solidFill>
                <a:schemeClr val="accent2"/>
              </a:solidFill>
              <a:latin typeface="Salesforce Sans"/>
              <a:ea typeface="Salesforce Sans"/>
              <a:cs typeface="Salesforce Sans"/>
              <a:sym typeface="Salesforce Sans"/>
            </a:endParaRPr>
          </a:p>
        </p:txBody>
      </p:sp>
      <p:pic>
        <p:nvPicPr>
          <p:cNvPr id="1249" name="Google Shape;1249;p166"/>
          <p:cNvPicPr preferRelativeResize="0"/>
          <p:nvPr/>
        </p:nvPicPr>
        <p:blipFill rotWithShape="1">
          <a:blip r:embed="rId5">
            <a:alphaModFix/>
          </a:blip>
          <a:srcRect/>
          <a:stretch/>
        </p:blipFill>
        <p:spPr>
          <a:xfrm>
            <a:off x="6229991" y="3237595"/>
            <a:ext cx="365665" cy="365665"/>
          </a:xfrm>
          <a:prstGeom prst="rect">
            <a:avLst/>
          </a:prstGeom>
          <a:noFill/>
          <a:ln>
            <a:noFill/>
          </a:ln>
        </p:spPr>
      </p:pic>
      <p:sp>
        <p:nvSpPr>
          <p:cNvPr id="1250" name="Google Shape;1250;p166"/>
          <p:cNvSpPr txBox="1"/>
          <p:nvPr/>
        </p:nvSpPr>
        <p:spPr>
          <a:xfrm>
            <a:off x="6599718" y="3816745"/>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n-US" sz="1200">
                <a:solidFill>
                  <a:schemeClr val="accent2"/>
                </a:solidFill>
                <a:latin typeface="Salesforce Sans"/>
                <a:ea typeface="Salesforce Sans"/>
                <a:cs typeface="Salesforce Sans"/>
                <a:sym typeface="Salesforce Sans"/>
              </a:rPr>
              <a:t>Pardot</a:t>
            </a:r>
            <a:endParaRPr sz="1200">
              <a:solidFill>
                <a:schemeClr val="accent2"/>
              </a:solidFill>
              <a:latin typeface="Salesforce Sans"/>
              <a:ea typeface="Salesforce Sans"/>
              <a:cs typeface="Salesforce Sans"/>
              <a:sym typeface="Salesforce Sans"/>
            </a:endParaRPr>
          </a:p>
        </p:txBody>
      </p:sp>
      <p:pic>
        <p:nvPicPr>
          <p:cNvPr id="1251" name="Google Shape;1251;p166"/>
          <p:cNvPicPr preferRelativeResize="0"/>
          <p:nvPr/>
        </p:nvPicPr>
        <p:blipFill rotWithShape="1">
          <a:blip r:embed="rId5">
            <a:alphaModFix/>
          </a:blip>
          <a:srcRect/>
          <a:stretch/>
        </p:blipFill>
        <p:spPr>
          <a:xfrm>
            <a:off x="6234054" y="3725275"/>
            <a:ext cx="365665" cy="365665"/>
          </a:xfrm>
          <a:prstGeom prst="rect">
            <a:avLst/>
          </a:prstGeom>
          <a:noFill/>
          <a:ln>
            <a:noFill/>
          </a:ln>
        </p:spPr>
      </p:pic>
      <p:sp>
        <p:nvSpPr>
          <p:cNvPr id="1252" name="Google Shape;1252;p166"/>
          <p:cNvSpPr txBox="1"/>
          <p:nvPr/>
        </p:nvSpPr>
        <p:spPr>
          <a:xfrm>
            <a:off x="1535787" y="1975104"/>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n-US" sz="1200">
                <a:solidFill>
                  <a:schemeClr val="accent2"/>
                </a:solidFill>
                <a:latin typeface="Salesforce Sans"/>
                <a:ea typeface="Salesforce Sans"/>
                <a:cs typeface="Salesforce Sans"/>
                <a:sym typeface="Salesforce Sans"/>
              </a:rPr>
              <a:t>Sales Cloud</a:t>
            </a:r>
            <a:endParaRPr sz="1200">
              <a:solidFill>
                <a:schemeClr val="accent2"/>
              </a:solidFill>
              <a:latin typeface="Salesforce Sans"/>
              <a:ea typeface="Salesforce Sans"/>
              <a:cs typeface="Salesforce Sans"/>
              <a:sym typeface="Salesforce Sans"/>
            </a:endParaRPr>
          </a:p>
        </p:txBody>
      </p:sp>
      <p:pic>
        <p:nvPicPr>
          <p:cNvPr id="1253" name="Google Shape;1253;p166"/>
          <p:cNvPicPr preferRelativeResize="0"/>
          <p:nvPr/>
        </p:nvPicPr>
        <p:blipFill rotWithShape="1">
          <a:blip r:embed="rId6">
            <a:alphaModFix/>
          </a:blip>
          <a:srcRect/>
          <a:stretch/>
        </p:blipFill>
        <p:spPr>
          <a:xfrm>
            <a:off x="1170127" y="1877568"/>
            <a:ext cx="365665" cy="365665"/>
          </a:xfrm>
          <a:prstGeom prst="rect">
            <a:avLst/>
          </a:prstGeom>
          <a:noFill/>
          <a:ln>
            <a:noFill/>
          </a:ln>
        </p:spPr>
      </p:pic>
      <p:sp>
        <p:nvSpPr>
          <p:cNvPr id="1254" name="Google Shape;1254;p166"/>
          <p:cNvSpPr txBox="1"/>
          <p:nvPr/>
        </p:nvSpPr>
        <p:spPr>
          <a:xfrm>
            <a:off x="1533465" y="2519519"/>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n-US" sz="1200">
                <a:solidFill>
                  <a:schemeClr val="accent2"/>
                </a:solidFill>
                <a:latin typeface="Salesforce Sans"/>
                <a:ea typeface="Salesforce Sans"/>
                <a:cs typeface="Salesforce Sans"/>
                <a:sym typeface="Salesforce Sans"/>
              </a:rPr>
              <a:t>Service Cloud</a:t>
            </a:r>
            <a:endParaRPr sz="1200">
              <a:solidFill>
                <a:schemeClr val="accent2"/>
              </a:solidFill>
              <a:latin typeface="Salesforce Sans"/>
              <a:ea typeface="Salesforce Sans"/>
              <a:cs typeface="Salesforce Sans"/>
              <a:sym typeface="Salesforce Sans"/>
            </a:endParaRPr>
          </a:p>
        </p:txBody>
      </p:sp>
      <p:pic>
        <p:nvPicPr>
          <p:cNvPr id="1255" name="Google Shape;1255;p166"/>
          <p:cNvPicPr preferRelativeResize="0"/>
          <p:nvPr/>
        </p:nvPicPr>
        <p:blipFill rotWithShape="1">
          <a:blip r:embed="rId7">
            <a:alphaModFix/>
          </a:blip>
          <a:srcRect/>
          <a:stretch/>
        </p:blipFill>
        <p:spPr>
          <a:xfrm>
            <a:off x="1167805" y="2421998"/>
            <a:ext cx="365665" cy="365665"/>
          </a:xfrm>
          <a:prstGeom prst="rect">
            <a:avLst/>
          </a:prstGeom>
          <a:noFill/>
          <a:ln>
            <a:noFill/>
          </a:ln>
        </p:spPr>
      </p:pic>
      <p:sp>
        <p:nvSpPr>
          <p:cNvPr id="1256" name="Google Shape;1256;p166"/>
          <p:cNvSpPr txBox="1"/>
          <p:nvPr/>
        </p:nvSpPr>
        <p:spPr>
          <a:xfrm>
            <a:off x="1528831" y="3051812"/>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n-US" sz="1200">
                <a:solidFill>
                  <a:schemeClr val="accent2"/>
                </a:solidFill>
                <a:latin typeface="Salesforce Sans"/>
                <a:ea typeface="Salesforce Sans"/>
                <a:cs typeface="Salesforce Sans"/>
                <a:sym typeface="Salesforce Sans"/>
              </a:rPr>
              <a:t>Analytics Cloud</a:t>
            </a:r>
            <a:endParaRPr sz="1200">
              <a:solidFill>
                <a:schemeClr val="accent2"/>
              </a:solidFill>
              <a:latin typeface="Salesforce Sans"/>
              <a:ea typeface="Salesforce Sans"/>
              <a:cs typeface="Salesforce Sans"/>
              <a:sym typeface="Salesforce Sans"/>
            </a:endParaRPr>
          </a:p>
        </p:txBody>
      </p:sp>
      <p:pic>
        <p:nvPicPr>
          <p:cNvPr id="1257" name="Google Shape;1257;p166"/>
          <p:cNvPicPr preferRelativeResize="0"/>
          <p:nvPr/>
        </p:nvPicPr>
        <p:blipFill rotWithShape="1">
          <a:blip r:embed="rId8">
            <a:alphaModFix/>
          </a:blip>
          <a:srcRect/>
          <a:stretch/>
        </p:blipFill>
        <p:spPr>
          <a:xfrm>
            <a:off x="1163171" y="2966428"/>
            <a:ext cx="365665" cy="365665"/>
          </a:xfrm>
          <a:prstGeom prst="rect">
            <a:avLst/>
          </a:prstGeom>
          <a:noFill/>
          <a:ln>
            <a:noFill/>
          </a:ln>
        </p:spPr>
      </p:pic>
      <p:sp>
        <p:nvSpPr>
          <p:cNvPr id="1258" name="Google Shape;1258;p166"/>
          <p:cNvSpPr txBox="1"/>
          <p:nvPr/>
        </p:nvSpPr>
        <p:spPr>
          <a:xfrm>
            <a:off x="6595656" y="2354672"/>
            <a:ext cx="1557900" cy="181200"/>
          </a:xfrm>
          <a:prstGeom prst="rect">
            <a:avLst/>
          </a:prstGeom>
          <a:noFill/>
          <a:ln>
            <a:noFill/>
          </a:ln>
        </p:spPr>
        <p:txBody>
          <a:bodyPr spcFirstLastPara="1" wrap="square" lIns="146275" tIns="0" rIns="0" bIns="0" anchor="t" anchorCtr="0">
            <a:noAutofit/>
          </a:bodyPr>
          <a:lstStyle/>
          <a:p>
            <a:pPr marL="0" lvl="0" indent="0" algn="l" rtl="0">
              <a:spcBef>
                <a:spcPts val="0"/>
              </a:spcBef>
              <a:spcAft>
                <a:spcPts val="0"/>
              </a:spcAft>
              <a:buNone/>
            </a:pPr>
            <a:r>
              <a:rPr lang="en-US" sz="1200">
                <a:solidFill>
                  <a:schemeClr val="accent2"/>
                </a:solidFill>
                <a:latin typeface="Salesforce Sans"/>
                <a:ea typeface="Salesforce Sans"/>
                <a:cs typeface="Salesforce Sans"/>
                <a:sym typeface="Salesforce Sans"/>
              </a:rPr>
              <a:t>Audience Studio</a:t>
            </a:r>
            <a:endParaRPr sz="1200">
              <a:solidFill>
                <a:schemeClr val="accent2"/>
              </a:solidFill>
              <a:latin typeface="Salesforce Sans"/>
              <a:ea typeface="Salesforce Sans"/>
              <a:cs typeface="Salesforce Sans"/>
              <a:sym typeface="Salesforce Sans"/>
            </a:endParaRPr>
          </a:p>
        </p:txBody>
      </p:sp>
      <p:pic>
        <p:nvPicPr>
          <p:cNvPr id="1259" name="Google Shape;1259;p166"/>
          <p:cNvPicPr preferRelativeResize="0"/>
          <p:nvPr/>
        </p:nvPicPr>
        <p:blipFill rotWithShape="1">
          <a:blip r:embed="rId5">
            <a:alphaModFix/>
          </a:blip>
          <a:srcRect/>
          <a:stretch/>
        </p:blipFill>
        <p:spPr>
          <a:xfrm>
            <a:off x="6230010" y="2262235"/>
            <a:ext cx="365665" cy="365665"/>
          </a:xfrm>
          <a:prstGeom prst="rect">
            <a:avLst/>
          </a:prstGeom>
          <a:noFill/>
          <a:ln>
            <a:noFill/>
          </a:ln>
        </p:spPr>
      </p:pic>
      <p:sp>
        <p:nvSpPr>
          <p:cNvPr id="1260" name="Google Shape;1260;p166"/>
          <p:cNvSpPr txBox="1"/>
          <p:nvPr/>
        </p:nvSpPr>
        <p:spPr>
          <a:xfrm>
            <a:off x="1535792" y="4732845"/>
            <a:ext cx="20988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n-US" sz="1200">
                <a:solidFill>
                  <a:schemeClr val="accent2"/>
                </a:solidFill>
                <a:latin typeface="Salesforce Sans"/>
                <a:ea typeface="Salesforce Sans"/>
                <a:cs typeface="Salesforce Sans"/>
                <a:sym typeface="Salesforce Sans"/>
              </a:rPr>
              <a:t>Salesforce Essentials</a:t>
            </a:r>
            <a:endParaRPr sz="1200">
              <a:solidFill>
                <a:schemeClr val="accent2"/>
              </a:solidFill>
              <a:latin typeface="Salesforce Sans"/>
              <a:ea typeface="Salesforce Sans"/>
              <a:cs typeface="Salesforce Sans"/>
              <a:sym typeface="Salesforce Sans"/>
            </a:endParaRPr>
          </a:p>
        </p:txBody>
      </p:sp>
      <p:pic>
        <p:nvPicPr>
          <p:cNvPr id="1261" name="Google Shape;1261;p166"/>
          <p:cNvPicPr preferRelativeResize="0"/>
          <p:nvPr/>
        </p:nvPicPr>
        <p:blipFill rotWithShape="1">
          <a:blip r:embed="rId9">
            <a:alphaModFix/>
          </a:blip>
          <a:srcRect/>
          <a:stretch/>
        </p:blipFill>
        <p:spPr>
          <a:xfrm>
            <a:off x="1170127" y="4630709"/>
            <a:ext cx="365665" cy="365665"/>
          </a:xfrm>
          <a:prstGeom prst="rect">
            <a:avLst/>
          </a:prstGeom>
          <a:noFill/>
          <a:ln>
            <a:noFill/>
          </a:ln>
        </p:spPr>
      </p:pic>
      <p:sp>
        <p:nvSpPr>
          <p:cNvPr id="1262" name="Google Shape;1262;p166"/>
          <p:cNvSpPr txBox="1"/>
          <p:nvPr/>
        </p:nvSpPr>
        <p:spPr>
          <a:xfrm>
            <a:off x="1535798" y="5221363"/>
            <a:ext cx="1479600" cy="365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n-US" sz="1200">
                <a:solidFill>
                  <a:schemeClr val="accent2"/>
                </a:solidFill>
                <a:latin typeface="Salesforce Sans"/>
                <a:ea typeface="Salesforce Sans"/>
                <a:cs typeface="Salesforce Sans"/>
                <a:sym typeface="Salesforce Sans"/>
              </a:rPr>
              <a:t>Salesforce Field Service</a:t>
            </a:r>
            <a:endParaRPr sz="1200">
              <a:solidFill>
                <a:schemeClr val="accent2"/>
              </a:solidFill>
              <a:latin typeface="Salesforce Sans"/>
              <a:ea typeface="Salesforce Sans"/>
              <a:cs typeface="Salesforce Sans"/>
              <a:sym typeface="Salesforce Sans"/>
            </a:endParaRPr>
          </a:p>
        </p:txBody>
      </p:sp>
      <p:pic>
        <p:nvPicPr>
          <p:cNvPr id="1263" name="Google Shape;1263;p166"/>
          <p:cNvPicPr preferRelativeResize="0"/>
          <p:nvPr/>
        </p:nvPicPr>
        <p:blipFill rotWithShape="1">
          <a:blip r:embed="rId10">
            <a:alphaModFix/>
          </a:blip>
          <a:srcRect/>
          <a:stretch/>
        </p:blipFill>
        <p:spPr>
          <a:xfrm>
            <a:off x="1170127" y="5209171"/>
            <a:ext cx="365665" cy="365665"/>
          </a:xfrm>
          <a:prstGeom prst="rect">
            <a:avLst/>
          </a:prstGeom>
          <a:noFill/>
          <a:ln>
            <a:noFill/>
          </a:ln>
        </p:spPr>
      </p:pic>
      <p:sp>
        <p:nvSpPr>
          <p:cNvPr id="1264" name="Google Shape;1264;p166"/>
          <p:cNvSpPr txBox="1"/>
          <p:nvPr/>
        </p:nvSpPr>
        <p:spPr>
          <a:xfrm>
            <a:off x="9179659" y="1877568"/>
            <a:ext cx="1865100" cy="243900"/>
          </a:xfrm>
          <a:prstGeom prst="rect">
            <a:avLst/>
          </a:prstGeom>
          <a:noFill/>
          <a:ln>
            <a:noFill/>
          </a:ln>
        </p:spPr>
        <p:txBody>
          <a:bodyPr spcFirstLastPara="1" wrap="square" lIns="35650" tIns="35650" rIns="35650" bIns="35650" anchor="ctr" anchorCtr="0">
            <a:noAutofit/>
          </a:bodyPr>
          <a:lstStyle/>
          <a:p>
            <a:pPr marL="0" marR="0" lvl="0" indent="0" algn="ctr" rtl="0">
              <a:lnSpc>
                <a:spcPct val="100000"/>
              </a:lnSpc>
              <a:spcBef>
                <a:spcPts val="0"/>
              </a:spcBef>
              <a:spcAft>
                <a:spcPts val="0"/>
              </a:spcAft>
              <a:buNone/>
            </a:pPr>
            <a:r>
              <a:rPr lang="en-US" sz="1300" b="1">
                <a:solidFill>
                  <a:schemeClr val="dk1"/>
                </a:solidFill>
                <a:latin typeface="Salesforce Sans"/>
                <a:ea typeface="Salesforce Sans"/>
                <a:cs typeface="Salesforce Sans"/>
                <a:sym typeface="Salesforce Sans"/>
              </a:rPr>
              <a:t>Industries Products</a:t>
            </a:r>
            <a:endParaRPr sz="1300" b="1">
              <a:solidFill>
                <a:schemeClr val="dk1"/>
              </a:solidFill>
              <a:latin typeface="Salesforce Sans"/>
              <a:ea typeface="Salesforce Sans"/>
              <a:cs typeface="Salesforce Sans"/>
              <a:sym typeface="Salesforce Sans"/>
            </a:endParaRPr>
          </a:p>
        </p:txBody>
      </p:sp>
      <p:sp>
        <p:nvSpPr>
          <p:cNvPr id="1265" name="Google Shape;1265;p166"/>
          <p:cNvSpPr txBox="1"/>
          <p:nvPr/>
        </p:nvSpPr>
        <p:spPr>
          <a:xfrm>
            <a:off x="3544791" y="4412205"/>
            <a:ext cx="1889100" cy="242100"/>
          </a:xfrm>
          <a:prstGeom prst="rect">
            <a:avLst/>
          </a:prstGeom>
          <a:noFill/>
          <a:ln>
            <a:noFill/>
          </a:ln>
        </p:spPr>
        <p:txBody>
          <a:bodyPr spcFirstLastPara="1" wrap="square" lIns="35650" tIns="35650" rIns="35650" bIns="35650" anchor="ctr" anchorCtr="0">
            <a:noAutofit/>
          </a:bodyPr>
          <a:lstStyle/>
          <a:p>
            <a:pPr marL="0" marR="0" lvl="0" indent="0" algn="ctr" rtl="0">
              <a:lnSpc>
                <a:spcPct val="100000"/>
              </a:lnSpc>
              <a:spcBef>
                <a:spcPts val="0"/>
              </a:spcBef>
              <a:spcAft>
                <a:spcPts val="0"/>
              </a:spcAft>
              <a:buNone/>
            </a:pPr>
            <a:r>
              <a:rPr lang="en-US" sz="1300" b="1" dirty="0">
                <a:solidFill>
                  <a:schemeClr val="dk1"/>
                </a:solidFill>
                <a:latin typeface="Salesforce Sans"/>
                <a:ea typeface="Salesforce Sans"/>
                <a:cs typeface="Salesforce Sans"/>
                <a:sym typeface="Salesforce Sans"/>
              </a:rPr>
              <a:t>Commerce Cloud</a:t>
            </a:r>
            <a:endParaRPr sz="1300" b="1" dirty="0">
              <a:solidFill>
                <a:schemeClr val="dk1"/>
              </a:solidFill>
              <a:latin typeface="Salesforce Sans"/>
              <a:ea typeface="Salesforce Sans"/>
              <a:cs typeface="Salesforce Sans"/>
              <a:sym typeface="Salesforce Sans"/>
            </a:endParaRPr>
          </a:p>
        </p:txBody>
      </p:sp>
      <p:pic>
        <p:nvPicPr>
          <p:cNvPr id="1266" name="Google Shape;1266;p166"/>
          <p:cNvPicPr preferRelativeResize="0"/>
          <p:nvPr/>
        </p:nvPicPr>
        <p:blipFill rotWithShape="1">
          <a:blip r:embed="rId3">
            <a:alphaModFix/>
          </a:blip>
          <a:srcRect/>
          <a:stretch/>
        </p:blipFill>
        <p:spPr>
          <a:xfrm>
            <a:off x="3599125" y="5277837"/>
            <a:ext cx="365665" cy="365665"/>
          </a:xfrm>
          <a:prstGeom prst="rect">
            <a:avLst/>
          </a:prstGeom>
          <a:noFill/>
          <a:ln>
            <a:noFill/>
          </a:ln>
        </p:spPr>
      </p:pic>
      <p:sp>
        <p:nvSpPr>
          <p:cNvPr id="1267" name="Google Shape;1267;p166"/>
          <p:cNvSpPr txBox="1"/>
          <p:nvPr/>
        </p:nvSpPr>
        <p:spPr>
          <a:xfrm>
            <a:off x="3964771" y="5377304"/>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n-US" sz="1200">
                <a:solidFill>
                  <a:schemeClr val="accent2"/>
                </a:solidFill>
                <a:latin typeface="Salesforce Sans"/>
                <a:ea typeface="Salesforce Sans"/>
                <a:cs typeface="Salesforce Sans"/>
                <a:sym typeface="Salesforce Sans"/>
              </a:rPr>
              <a:t>B2C Commerce</a:t>
            </a:r>
            <a:endParaRPr sz="1200">
              <a:solidFill>
                <a:schemeClr val="accent2"/>
              </a:solidFill>
              <a:latin typeface="Salesforce Sans"/>
              <a:ea typeface="Salesforce Sans"/>
              <a:cs typeface="Salesforce Sans"/>
              <a:sym typeface="Salesforce Sans"/>
            </a:endParaRPr>
          </a:p>
        </p:txBody>
      </p:sp>
      <p:sp>
        <p:nvSpPr>
          <p:cNvPr id="1268" name="Google Shape;1268;p166"/>
          <p:cNvSpPr txBox="1"/>
          <p:nvPr/>
        </p:nvSpPr>
        <p:spPr>
          <a:xfrm>
            <a:off x="6147112" y="1884283"/>
            <a:ext cx="1889100" cy="242100"/>
          </a:xfrm>
          <a:prstGeom prst="rect">
            <a:avLst/>
          </a:prstGeom>
          <a:noFill/>
          <a:ln>
            <a:noFill/>
          </a:ln>
        </p:spPr>
        <p:txBody>
          <a:bodyPr spcFirstLastPara="1" wrap="square" lIns="35650" tIns="35650" rIns="35650" bIns="35650" anchor="ctr" anchorCtr="0">
            <a:noAutofit/>
          </a:bodyPr>
          <a:lstStyle/>
          <a:p>
            <a:pPr marL="0" marR="0" lvl="0" indent="0" algn="ctr" rtl="0">
              <a:lnSpc>
                <a:spcPct val="100000"/>
              </a:lnSpc>
              <a:spcBef>
                <a:spcPts val="0"/>
              </a:spcBef>
              <a:spcAft>
                <a:spcPts val="0"/>
              </a:spcAft>
              <a:buNone/>
            </a:pPr>
            <a:r>
              <a:rPr lang="en-US" sz="1300" b="1" dirty="0">
                <a:solidFill>
                  <a:schemeClr val="dk1"/>
                </a:solidFill>
                <a:latin typeface="Salesforce Sans"/>
                <a:ea typeface="Salesforce Sans"/>
                <a:cs typeface="Salesforce Sans"/>
                <a:sym typeface="Salesforce Sans"/>
              </a:rPr>
              <a:t>Marketing Cloud</a:t>
            </a:r>
            <a:endParaRPr sz="1300" b="1" dirty="0">
              <a:solidFill>
                <a:schemeClr val="dk1"/>
              </a:solidFill>
              <a:latin typeface="Salesforce Sans"/>
              <a:ea typeface="Salesforce Sans"/>
              <a:cs typeface="Salesforce Sans"/>
              <a:sym typeface="Salesforce Sans"/>
            </a:endParaRPr>
          </a:p>
        </p:txBody>
      </p:sp>
      <p:pic>
        <p:nvPicPr>
          <p:cNvPr id="1269" name="Google Shape;1269;p166"/>
          <p:cNvPicPr preferRelativeResize="0"/>
          <p:nvPr/>
        </p:nvPicPr>
        <p:blipFill rotWithShape="1">
          <a:blip r:embed="rId11">
            <a:alphaModFix/>
          </a:blip>
          <a:srcRect/>
          <a:stretch/>
        </p:blipFill>
        <p:spPr>
          <a:xfrm>
            <a:off x="3513159" y="2421997"/>
            <a:ext cx="365665" cy="365760"/>
          </a:xfrm>
          <a:prstGeom prst="rect">
            <a:avLst/>
          </a:prstGeom>
          <a:noFill/>
          <a:ln>
            <a:noFill/>
          </a:ln>
        </p:spPr>
      </p:pic>
      <p:sp>
        <p:nvSpPr>
          <p:cNvPr id="1270" name="Google Shape;1270;p166"/>
          <p:cNvSpPr txBox="1"/>
          <p:nvPr/>
        </p:nvSpPr>
        <p:spPr>
          <a:xfrm>
            <a:off x="3878824" y="2519534"/>
            <a:ext cx="17259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n-US" sz="1200" dirty="0">
                <a:solidFill>
                  <a:schemeClr val="accent2"/>
                </a:solidFill>
                <a:latin typeface="Salesforce Sans"/>
                <a:ea typeface="Salesforce Sans"/>
                <a:cs typeface="Salesforce Sans"/>
                <a:sym typeface="Salesforce Sans"/>
              </a:rPr>
              <a:t>Platform</a:t>
            </a:r>
            <a:endParaRPr sz="1200" dirty="0">
              <a:solidFill>
                <a:schemeClr val="accent2"/>
              </a:solidFill>
              <a:latin typeface="Salesforce Sans"/>
              <a:ea typeface="Salesforce Sans"/>
              <a:cs typeface="Salesforce Sans"/>
              <a:sym typeface="Salesforce Sans"/>
            </a:endParaRPr>
          </a:p>
        </p:txBody>
      </p:sp>
      <p:sp>
        <p:nvSpPr>
          <p:cNvPr id="1271" name="Google Shape;1271;p166"/>
          <p:cNvSpPr txBox="1"/>
          <p:nvPr/>
        </p:nvSpPr>
        <p:spPr>
          <a:xfrm>
            <a:off x="3878824" y="1975199"/>
            <a:ext cx="11157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n-US" sz="1200">
                <a:solidFill>
                  <a:schemeClr val="accent2"/>
                </a:solidFill>
                <a:latin typeface="Salesforce Sans"/>
                <a:ea typeface="Salesforce Sans"/>
                <a:cs typeface="Salesforce Sans"/>
                <a:sym typeface="Salesforce Sans"/>
              </a:rPr>
              <a:t>MuleSoft</a:t>
            </a:r>
            <a:endParaRPr sz="1200">
              <a:solidFill>
                <a:schemeClr val="accent2"/>
              </a:solidFill>
              <a:latin typeface="Salesforce Sans"/>
              <a:ea typeface="Salesforce Sans"/>
              <a:cs typeface="Salesforce Sans"/>
              <a:sym typeface="Salesforce Sans"/>
            </a:endParaRPr>
          </a:p>
        </p:txBody>
      </p:sp>
      <p:pic>
        <p:nvPicPr>
          <p:cNvPr id="1272" name="Google Shape;1272;p166"/>
          <p:cNvPicPr preferRelativeResize="0"/>
          <p:nvPr/>
        </p:nvPicPr>
        <p:blipFill rotWithShape="1">
          <a:blip r:embed="rId12">
            <a:alphaModFix/>
          </a:blip>
          <a:srcRect/>
          <a:stretch/>
        </p:blipFill>
        <p:spPr>
          <a:xfrm>
            <a:off x="3513159" y="1889855"/>
            <a:ext cx="365665" cy="365665"/>
          </a:xfrm>
          <a:prstGeom prst="rect">
            <a:avLst/>
          </a:prstGeom>
          <a:noFill/>
          <a:ln>
            <a:noFill/>
          </a:ln>
        </p:spPr>
      </p:pic>
      <p:pic>
        <p:nvPicPr>
          <p:cNvPr id="1273" name="Google Shape;1273;p166"/>
          <p:cNvPicPr preferRelativeResize="0"/>
          <p:nvPr/>
        </p:nvPicPr>
        <p:blipFill rotWithShape="1">
          <a:blip r:embed="rId13">
            <a:alphaModFix/>
          </a:blip>
          <a:srcRect/>
          <a:stretch/>
        </p:blipFill>
        <p:spPr>
          <a:xfrm>
            <a:off x="1170127" y="4073554"/>
            <a:ext cx="365665" cy="365665"/>
          </a:xfrm>
          <a:prstGeom prst="rect">
            <a:avLst/>
          </a:prstGeom>
          <a:noFill/>
          <a:ln>
            <a:noFill/>
          </a:ln>
        </p:spPr>
      </p:pic>
      <p:sp>
        <p:nvSpPr>
          <p:cNvPr id="1274" name="Google Shape;1274;p166"/>
          <p:cNvSpPr txBox="1"/>
          <p:nvPr/>
        </p:nvSpPr>
        <p:spPr>
          <a:xfrm>
            <a:off x="1535792" y="4169107"/>
            <a:ext cx="17259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n-US" sz="1200" dirty="0">
                <a:solidFill>
                  <a:schemeClr val="accent2"/>
                </a:solidFill>
                <a:latin typeface="Salesforce Sans"/>
                <a:ea typeface="Salesforce Sans"/>
                <a:cs typeface="Salesforce Sans"/>
                <a:sym typeface="Salesforce Sans"/>
              </a:rPr>
              <a:t>Quip products</a:t>
            </a:r>
            <a:endParaRPr sz="1200" dirty="0">
              <a:solidFill>
                <a:schemeClr val="accent2"/>
              </a:solidFill>
              <a:latin typeface="Salesforce Sans"/>
              <a:ea typeface="Salesforce Sans"/>
              <a:cs typeface="Salesforce Sans"/>
              <a:sym typeface="Salesforce Sans"/>
            </a:endParaRPr>
          </a:p>
        </p:txBody>
      </p:sp>
      <p:sp>
        <p:nvSpPr>
          <p:cNvPr id="1275" name="Google Shape;1275;p166"/>
          <p:cNvSpPr txBox="1"/>
          <p:nvPr/>
        </p:nvSpPr>
        <p:spPr>
          <a:xfrm>
            <a:off x="9365094" y="4437888"/>
            <a:ext cx="17259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en-US" sz="1100">
                <a:solidFill>
                  <a:srgbClr val="59575C"/>
                </a:solidFill>
                <a:latin typeface="Salesforce Sans"/>
                <a:ea typeface="Salesforce Sans"/>
                <a:cs typeface="Salesforce Sans"/>
                <a:sym typeface="Salesforce Sans"/>
              </a:rPr>
              <a:t>Manufacturing Cloud</a:t>
            </a:r>
            <a:endParaRPr sz="1200"/>
          </a:p>
        </p:txBody>
      </p:sp>
      <p:pic>
        <p:nvPicPr>
          <p:cNvPr id="1276" name="Google Shape;1276;p166"/>
          <p:cNvPicPr preferRelativeResize="0"/>
          <p:nvPr/>
        </p:nvPicPr>
        <p:blipFill rotWithShape="1">
          <a:blip r:embed="rId14">
            <a:alphaModFix/>
          </a:blip>
          <a:srcRect/>
          <a:stretch/>
        </p:blipFill>
        <p:spPr>
          <a:xfrm>
            <a:off x="9092863" y="4486656"/>
            <a:ext cx="243776" cy="243776"/>
          </a:xfrm>
          <a:prstGeom prst="rect">
            <a:avLst/>
          </a:prstGeom>
          <a:noFill/>
          <a:ln>
            <a:noFill/>
          </a:ln>
        </p:spPr>
      </p:pic>
      <p:sp>
        <p:nvSpPr>
          <p:cNvPr id="1277" name="Google Shape;1277;p166"/>
          <p:cNvSpPr txBox="1"/>
          <p:nvPr/>
        </p:nvSpPr>
        <p:spPr>
          <a:xfrm>
            <a:off x="9361018" y="2231136"/>
            <a:ext cx="1725900" cy="365700"/>
          </a:xfrm>
          <a:prstGeom prst="rect">
            <a:avLst/>
          </a:prstGeom>
          <a:noFill/>
          <a:ln>
            <a:noFill/>
          </a:ln>
        </p:spPr>
        <p:txBody>
          <a:bodyPr spcFirstLastPara="1" wrap="square" lIns="158450" tIns="0" rIns="0" bIns="0" anchor="ctr" anchorCtr="0">
            <a:noAutofit/>
          </a:bodyPr>
          <a:lstStyle/>
          <a:p>
            <a:pPr marL="0" marR="0" lvl="0" indent="0" algn="l" rtl="0">
              <a:lnSpc>
                <a:spcPct val="100000"/>
              </a:lnSpc>
              <a:spcBef>
                <a:spcPts val="0"/>
              </a:spcBef>
              <a:spcAft>
                <a:spcPts val="0"/>
              </a:spcAft>
              <a:buNone/>
            </a:pPr>
            <a:r>
              <a:rPr lang="en-US" sz="1100">
                <a:solidFill>
                  <a:srgbClr val="59575C"/>
                </a:solidFill>
                <a:latin typeface="Salesforce Sans"/>
                <a:ea typeface="Salesforce Sans"/>
                <a:cs typeface="Salesforce Sans"/>
                <a:sym typeface="Salesforce Sans"/>
              </a:rPr>
              <a:t>Consumer Goods Cloud</a:t>
            </a:r>
            <a:endParaRPr sz="1100">
              <a:solidFill>
                <a:srgbClr val="59575C"/>
              </a:solidFill>
              <a:latin typeface="Salesforce Sans"/>
              <a:ea typeface="Salesforce Sans"/>
              <a:cs typeface="Salesforce Sans"/>
              <a:sym typeface="Salesforce Sans"/>
            </a:endParaRPr>
          </a:p>
        </p:txBody>
      </p:sp>
      <p:pic>
        <p:nvPicPr>
          <p:cNvPr id="1278" name="Google Shape;1278;p166"/>
          <p:cNvPicPr preferRelativeResize="0"/>
          <p:nvPr/>
        </p:nvPicPr>
        <p:blipFill rotWithShape="1">
          <a:blip r:embed="rId15">
            <a:alphaModFix/>
          </a:blip>
          <a:srcRect/>
          <a:stretch/>
        </p:blipFill>
        <p:spPr>
          <a:xfrm>
            <a:off x="9117241" y="2292096"/>
            <a:ext cx="219399" cy="243776"/>
          </a:xfrm>
          <a:prstGeom prst="rect">
            <a:avLst/>
          </a:prstGeom>
          <a:noFill/>
          <a:ln>
            <a:noFill/>
          </a:ln>
        </p:spPr>
      </p:pic>
      <p:sp>
        <p:nvSpPr>
          <p:cNvPr id="1279" name="Google Shape;1279;p166"/>
          <p:cNvSpPr txBox="1"/>
          <p:nvPr/>
        </p:nvSpPr>
        <p:spPr>
          <a:xfrm>
            <a:off x="9361018" y="5348224"/>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en-US" sz="1100">
                <a:solidFill>
                  <a:srgbClr val="59575C"/>
                </a:solidFill>
                <a:latin typeface="Salesforce Sans"/>
                <a:ea typeface="Salesforce Sans"/>
                <a:cs typeface="Salesforce Sans"/>
                <a:sym typeface="Salesforce Sans"/>
              </a:rPr>
              <a:t>Philanthropy Cloud</a:t>
            </a:r>
            <a:endParaRPr sz="1200"/>
          </a:p>
        </p:txBody>
      </p:sp>
      <p:pic>
        <p:nvPicPr>
          <p:cNvPr id="1280" name="Google Shape;1280;p166"/>
          <p:cNvPicPr preferRelativeResize="0"/>
          <p:nvPr/>
        </p:nvPicPr>
        <p:blipFill rotWithShape="1">
          <a:blip r:embed="rId16">
            <a:alphaModFix/>
          </a:blip>
          <a:srcRect/>
          <a:stretch/>
        </p:blipFill>
        <p:spPr>
          <a:xfrm>
            <a:off x="9117241" y="5364480"/>
            <a:ext cx="203147" cy="243776"/>
          </a:xfrm>
          <a:prstGeom prst="rect">
            <a:avLst/>
          </a:prstGeom>
          <a:noFill/>
          <a:ln>
            <a:noFill/>
          </a:ln>
        </p:spPr>
      </p:pic>
      <p:pic>
        <p:nvPicPr>
          <p:cNvPr id="1281" name="Google Shape;1281;p166"/>
          <p:cNvPicPr preferRelativeResize="0"/>
          <p:nvPr/>
        </p:nvPicPr>
        <p:blipFill rotWithShape="1">
          <a:blip r:embed="rId17">
            <a:alphaModFix/>
          </a:blip>
          <a:srcRect/>
          <a:stretch/>
        </p:blipFill>
        <p:spPr>
          <a:xfrm>
            <a:off x="9117241" y="3608832"/>
            <a:ext cx="211273" cy="243776"/>
          </a:xfrm>
          <a:prstGeom prst="rect">
            <a:avLst/>
          </a:prstGeom>
          <a:noFill/>
          <a:ln>
            <a:noFill/>
          </a:ln>
        </p:spPr>
      </p:pic>
      <p:sp>
        <p:nvSpPr>
          <p:cNvPr id="1282" name="Google Shape;1282;p166"/>
          <p:cNvSpPr txBox="1"/>
          <p:nvPr/>
        </p:nvSpPr>
        <p:spPr>
          <a:xfrm>
            <a:off x="9361018" y="3649472"/>
            <a:ext cx="1733400" cy="182700"/>
          </a:xfrm>
          <a:prstGeom prst="rect">
            <a:avLst/>
          </a:prstGeom>
          <a:noFill/>
          <a:ln>
            <a:noFill/>
          </a:ln>
        </p:spPr>
        <p:txBody>
          <a:bodyPr spcFirstLastPara="1" wrap="square" lIns="158450" tIns="0" rIns="0" bIns="0" anchor="ctr" anchorCtr="0">
            <a:noAutofit/>
          </a:bodyPr>
          <a:lstStyle/>
          <a:p>
            <a:pPr marL="0" marR="0" lvl="0" indent="0" algn="l" rtl="0">
              <a:lnSpc>
                <a:spcPct val="100000"/>
              </a:lnSpc>
              <a:spcBef>
                <a:spcPts val="0"/>
              </a:spcBef>
              <a:spcAft>
                <a:spcPts val="0"/>
              </a:spcAft>
              <a:buNone/>
            </a:pPr>
            <a:r>
              <a:rPr lang="en-US" sz="1100">
                <a:solidFill>
                  <a:srgbClr val="59575C"/>
                </a:solidFill>
                <a:latin typeface="Salesforce Sans"/>
                <a:ea typeface="Salesforce Sans"/>
                <a:cs typeface="Salesforce Sans"/>
                <a:sym typeface="Salesforce Sans"/>
              </a:rPr>
              <a:t>Government Cloud</a:t>
            </a:r>
            <a:endParaRPr sz="1100">
              <a:solidFill>
                <a:srgbClr val="59575C"/>
              </a:solidFill>
              <a:latin typeface="Salesforce Sans"/>
              <a:ea typeface="Salesforce Sans"/>
              <a:cs typeface="Salesforce Sans"/>
              <a:sym typeface="Salesforce Sans"/>
            </a:endParaRPr>
          </a:p>
        </p:txBody>
      </p:sp>
      <p:pic>
        <p:nvPicPr>
          <p:cNvPr id="1283" name="Google Shape;1283;p166"/>
          <p:cNvPicPr preferRelativeResize="0"/>
          <p:nvPr/>
        </p:nvPicPr>
        <p:blipFill rotWithShape="1">
          <a:blip r:embed="rId18">
            <a:alphaModFix/>
          </a:blip>
          <a:srcRect/>
          <a:stretch/>
        </p:blipFill>
        <p:spPr>
          <a:xfrm>
            <a:off x="9117241" y="3169981"/>
            <a:ext cx="227524" cy="243840"/>
          </a:xfrm>
          <a:prstGeom prst="rect">
            <a:avLst/>
          </a:prstGeom>
          <a:noFill/>
          <a:ln>
            <a:noFill/>
          </a:ln>
        </p:spPr>
      </p:pic>
      <p:sp>
        <p:nvSpPr>
          <p:cNvPr id="1284" name="Google Shape;1284;p166"/>
          <p:cNvSpPr txBox="1"/>
          <p:nvPr/>
        </p:nvSpPr>
        <p:spPr>
          <a:xfrm>
            <a:off x="9361018" y="3108960"/>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100000"/>
              </a:lnSpc>
              <a:spcBef>
                <a:spcPts val="0"/>
              </a:spcBef>
              <a:spcAft>
                <a:spcPts val="0"/>
              </a:spcAft>
              <a:buNone/>
            </a:pPr>
            <a:r>
              <a:rPr lang="en-US" sz="1100">
                <a:solidFill>
                  <a:srgbClr val="59575C"/>
                </a:solidFill>
                <a:latin typeface="Salesforce Sans"/>
                <a:ea typeface="Salesforce Sans"/>
                <a:cs typeface="Salesforce Sans"/>
                <a:sym typeface="Salesforce Sans"/>
              </a:rPr>
              <a:t>Financial Services Cloud</a:t>
            </a:r>
            <a:endParaRPr sz="1100">
              <a:solidFill>
                <a:srgbClr val="59575C"/>
              </a:solidFill>
              <a:latin typeface="Salesforce Sans"/>
              <a:ea typeface="Salesforce Sans"/>
              <a:cs typeface="Salesforce Sans"/>
              <a:sym typeface="Salesforce Sans"/>
            </a:endParaRPr>
          </a:p>
        </p:txBody>
      </p:sp>
      <p:pic>
        <p:nvPicPr>
          <p:cNvPr id="1285" name="Google Shape;1285;p166"/>
          <p:cNvPicPr preferRelativeResize="0"/>
          <p:nvPr/>
        </p:nvPicPr>
        <p:blipFill rotWithShape="1">
          <a:blip r:embed="rId19">
            <a:alphaModFix/>
          </a:blip>
          <a:srcRect/>
          <a:stretch/>
        </p:blipFill>
        <p:spPr>
          <a:xfrm>
            <a:off x="9080675" y="4047744"/>
            <a:ext cx="284406" cy="243776"/>
          </a:xfrm>
          <a:prstGeom prst="rect">
            <a:avLst/>
          </a:prstGeom>
          <a:noFill/>
          <a:ln>
            <a:noFill/>
          </a:ln>
        </p:spPr>
      </p:pic>
      <p:sp>
        <p:nvSpPr>
          <p:cNvPr id="1286" name="Google Shape;1286;p166"/>
          <p:cNvSpPr txBox="1"/>
          <p:nvPr/>
        </p:nvSpPr>
        <p:spPr>
          <a:xfrm>
            <a:off x="9361018" y="4084320"/>
            <a:ext cx="1392300" cy="182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en-US" sz="1100">
                <a:solidFill>
                  <a:srgbClr val="59575C"/>
                </a:solidFill>
                <a:latin typeface="Salesforce Sans"/>
                <a:ea typeface="Salesforce Sans"/>
                <a:cs typeface="Salesforce Sans"/>
                <a:sym typeface="Salesforce Sans"/>
              </a:rPr>
              <a:t>Health Cloud</a:t>
            </a:r>
            <a:endParaRPr sz="1200"/>
          </a:p>
        </p:txBody>
      </p:sp>
      <p:sp>
        <p:nvSpPr>
          <p:cNvPr id="1287" name="Google Shape;1287;p166"/>
          <p:cNvSpPr txBox="1"/>
          <p:nvPr/>
        </p:nvSpPr>
        <p:spPr>
          <a:xfrm>
            <a:off x="9361018" y="4909312"/>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en-US" sz="1100">
                <a:solidFill>
                  <a:srgbClr val="59575C"/>
                </a:solidFill>
                <a:latin typeface="Salesforce Sans"/>
                <a:ea typeface="Salesforce Sans"/>
                <a:cs typeface="Salesforce Sans"/>
                <a:sym typeface="Salesforce Sans"/>
              </a:rPr>
              <a:t>Nonprofit Cloud</a:t>
            </a:r>
            <a:endParaRPr sz="1200"/>
          </a:p>
        </p:txBody>
      </p:sp>
      <p:pic>
        <p:nvPicPr>
          <p:cNvPr id="1288" name="Google Shape;1288;p166"/>
          <p:cNvPicPr preferRelativeResize="0"/>
          <p:nvPr/>
        </p:nvPicPr>
        <p:blipFill rotWithShape="1">
          <a:blip r:embed="rId16">
            <a:alphaModFix/>
          </a:blip>
          <a:srcRect/>
          <a:stretch/>
        </p:blipFill>
        <p:spPr>
          <a:xfrm>
            <a:off x="9117241" y="4925568"/>
            <a:ext cx="203147" cy="243776"/>
          </a:xfrm>
          <a:prstGeom prst="rect">
            <a:avLst/>
          </a:prstGeom>
          <a:noFill/>
          <a:ln>
            <a:noFill/>
          </a:ln>
        </p:spPr>
      </p:pic>
      <p:sp>
        <p:nvSpPr>
          <p:cNvPr id="1289" name="Google Shape;1289;p166"/>
          <p:cNvSpPr txBox="1"/>
          <p:nvPr/>
        </p:nvSpPr>
        <p:spPr>
          <a:xfrm>
            <a:off x="9361018" y="2670048"/>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en-US" sz="1100">
                <a:solidFill>
                  <a:srgbClr val="59575C"/>
                </a:solidFill>
                <a:latin typeface="Salesforce Sans"/>
                <a:ea typeface="Salesforce Sans"/>
                <a:cs typeface="Salesforce Sans"/>
                <a:sym typeface="Salesforce Sans"/>
              </a:rPr>
              <a:t>Education Cloud</a:t>
            </a:r>
            <a:endParaRPr sz="1200"/>
          </a:p>
        </p:txBody>
      </p:sp>
      <p:pic>
        <p:nvPicPr>
          <p:cNvPr id="1290" name="Google Shape;1290;p166"/>
          <p:cNvPicPr preferRelativeResize="0"/>
          <p:nvPr/>
        </p:nvPicPr>
        <p:blipFill rotWithShape="1">
          <a:blip r:embed="rId16">
            <a:alphaModFix/>
          </a:blip>
          <a:srcRect/>
          <a:stretch/>
        </p:blipFill>
        <p:spPr>
          <a:xfrm>
            <a:off x="9117241" y="2731008"/>
            <a:ext cx="203147" cy="243776"/>
          </a:xfrm>
          <a:prstGeom prst="rect">
            <a:avLst/>
          </a:prstGeom>
          <a:noFill/>
          <a:ln>
            <a:noFill/>
          </a:ln>
        </p:spPr>
      </p:pic>
      <p:pic>
        <p:nvPicPr>
          <p:cNvPr id="2050" name="Picture 2">
            <a:extLst>
              <a:ext uri="{FF2B5EF4-FFF2-40B4-BE49-F238E27FC236}">
                <a16:creationId xmlns:a16="http://schemas.microsoft.com/office/drawing/2014/main" id="{E0913E4E-B41F-0D41-89B4-BF6DA48BE295}"/>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513159" y="2939581"/>
            <a:ext cx="365760" cy="365760"/>
          </a:xfrm>
          <a:prstGeom prst="rect">
            <a:avLst/>
          </a:prstGeom>
          <a:noFill/>
          <a:extLst>
            <a:ext uri="{909E8E84-426E-40DD-AFC4-6F175D3DCCD1}">
              <a14:hiddenFill xmlns:a14="http://schemas.microsoft.com/office/drawing/2010/main">
                <a:solidFill>
                  <a:srgbClr val="FFFFFF"/>
                </a:solidFill>
              </a14:hiddenFill>
            </a:ext>
          </a:extLst>
        </p:spPr>
      </p:pic>
      <p:sp>
        <p:nvSpPr>
          <p:cNvPr id="60" name="Google Shape;1270;p166">
            <a:extLst>
              <a:ext uri="{FF2B5EF4-FFF2-40B4-BE49-F238E27FC236}">
                <a16:creationId xmlns:a16="http://schemas.microsoft.com/office/drawing/2014/main" id="{2AC3359F-644C-4549-8809-F6060A2D9D41}"/>
              </a:ext>
            </a:extLst>
          </p:cNvPr>
          <p:cNvSpPr txBox="1"/>
          <p:nvPr/>
        </p:nvSpPr>
        <p:spPr>
          <a:xfrm>
            <a:off x="3867270" y="3051771"/>
            <a:ext cx="17259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n-US" sz="1200" dirty="0">
                <a:solidFill>
                  <a:schemeClr val="accent2"/>
                </a:solidFill>
                <a:latin typeface="Salesforce Sans"/>
                <a:ea typeface="Salesforce Sans"/>
                <a:cs typeface="Salesforce Sans"/>
                <a:sym typeface="Salesforce Sans"/>
              </a:rPr>
              <a:t>Heroku</a:t>
            </a:r>
            <a:endParaRPr sz="1200" dirty="0">
              <a:solidFill>
                <a:schemeClr val="accent2"/>
              </a:solidFill>
              <a:latin typeface="Salesforce Sans"/>
              <a:ea typeface="Salesforce Sans"/>
              <a:cs typeface="Salesforce Sans"/>
              <a:sym typeface="Salesforce Sans"/>
            </a:endParaRPr>
          </a:p>
        </p:txBody>
      </p:sp>
      <p:sp>
        <p:nvSpPr>
          <p:cNvPr id="61" name="Google Shape;1250;p166">
            <a:extLst>
              <a:ext uri="{FF2B5EF4-FFF2-40B4-BE49-F238E27FC236}">
                <a16:creationId xmlns:a16="http://schemas.microsoft.com/office/drawing/2014/main" id="{81FD4E4A-D0B8-4C48-867A-91F4D8701B0A}"/>
              </a:ext>
            </a:extLst>
          </p:cNvPr>
          <p:cNvSpPr txBox="1"/>
          <p:nvPr/>
        </p:nvSpPr>
        <p:spPr>
          <a:xfrm>
            <a:off x="6603869" y="4314100"/>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n-US" sz="1200" dirty="0">
                <a:solidFill>
                  <a:schemeClr val="accent2"/>
                </a:solidFill>
                <a:latin typeface="Salesforce Sans"/>
                <a:ea typeface="Salesforce Sans"/>
                <a:cs typeface="Salesforce Sans"/>
                <a:sym typeface="Salesforce Sans"/>
              </a:rPr>
              <a:t>Social Studio</a:t>
            </a:r>
            <a:endParaRPr sz="1200" dirty="0">
              <a:solidFill>
                <a:schemeClr val="accent2"/>
              </a:solidFill>
              <a:latin typeface="Salesforce Sans"/>
              <a:ea typeface="Salesforce Sans"/>
              <a:cs typeface="Salesforce Sans"/>
              <a:sym typeface="Salesforce Sans"/>
            </a:endParaRPr>
          </a:p>
        </p:txBody>
      </p:sp>
      <p:pic>
        <p:nvPicPr>
          <p:cNvPr id="62" name="Google Shape;1251;p166">
            <a:extLst>
              <a:ext uri="{FF2B5EF4-FFF2-40B4-BE49-F238E27FC236}">
                <a16:creationId xmlns:a16="http://schemas.microsoft.com/office/drawing/2014/main" id="{A7B1666E-02E1-8848-A9DB-06C81D42C7A4}"/>
              </a:ext>
            </a:extLst>
          </p:cNvPr>
          <p:cNvPicPr preferRelativeResize="0"/>
          <p:nvPr/>
        </p:nvPicPr>
        <p:blipFill rotWithShape="1">
          <a:blip r:embed="rId5">
            <a:alphaModFix/>
          </a:blip>
          <a:srcRect/>
          <a:stretch/>
        </p:blipFill>
        <p:spPr>
          <a:xfrm>
            <a:off x="6238205" y="4222630"/>
            <a:ext cx="365665" cy="365665"/>
          </a:xfrm>
          <a:prstGeom prst="rect">
            <a:avLst/>
          </a:prstGeom>
          <a:noFill/>
          <a:ln>
            <a:noFill/>
          </a:ln>
        </p:spPr>
      </p:pic>
      <p:pic>
        <p:nvPicPr>
          <p:cNvPr id="63" name="Google Shape;1257;p166">
            <a:extLst>
              <a:ext uri="{FF2B5EF4-FFF2-40B4-BE49-F238E27FC236}">
                <a16:creationId xmlns:a16="http://schemas.microsoft.com/office/drawing/2014/main" id="{B2673931-B66D-3D4A-8563-D9E2B9470D32}"/>
              </a:ext>
            </a:extLst>
          </p:cNvPr>
          <p:cNvPicPr preferRelativeResize="0"/>
          <p:nvPr/>
        </p:nvPicPr>
        <p:blipFill rotWithShape="1">
          <a:blip r:embed="rId8">
            <a:alphaModFix/>
          </a:blip>
          <a:srcRect/>
          <a:stretch/>
        </p:blipFill>
        <p:spPr>
          <a:xfrm>
            <a:off x="3511296" y="3509254"/>
            <a:ext cx="365665" cy="365665"/>
          </a:xfrm>
          <a:prstGeom prst="rect">
            <a:avLst/>
          </a:prstGeom>
          <a:noFill/>
          <a:ln>
            <a:noFill/>
          </a:ln>
        </p:spPr>
      </p:pic>
      <p:sp>
        <p:nvSpPr>
          <p:cNvPr id="64" name="Google Shape;1244;p166">
            <a:extLst>
              <a:ext uri="{FF2B5EF4-FFF2-40B4-BE49-F238E27FC236}">
                <a16:creationId xmlns:a16="http://schemas.microsoft.com/office/drawing/2014/main" id="{19FABE57-1E4A-384D-8E70-54C75004D91A}"/>
              </a:ext>
            </a:extLst>
          </p:cNvPr>
          <p:cNvSpPr txBox="1"/>
          <p:nvPr/>
        </p:nvSpPr>
        <p:spPr>
          <a:xfrm>
            <a:off x="3867912" y="3602736"/>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n-US" sz="1200" dirty="0">
                <a:solidFill>
                  <a:schemeClr val="accent2"/>
                </a:solidFill>
                <a:latin typeface="Salesforce Sans"/>
                <a:ea typeface="Salesforce Sans"/>
                <a:cs typeface="Salesforce Sans"/>
                <a:sym typeface="Salesforce Sans"/>
              </a:rPr>
              <a:t>Tableau Online</a:t>
            </a:r>
            <a:endParaRPr sz="1200" dirty="0">
              <a:solidFill>
                <a:schemeClr val="accent2"/>
              </a:solidFill>
              <a:latin typeface="Salesforce Sans"/>
              <a:ea typeface="Salesforce Sans"/>
              <a:cs typeface="Salesforce Sans"/>
              <a:sym typeface="Salesforce Sans"/>
            </a:endParaRPr>
          </a:p>
        </p:txBody>
      </p:sp>
    </p:spTree>
    <p:extLst>
      <p:ext uri="{BB962C8B-B14F-4D97-AF65-F5344CB8AC3E}">
        <p14:creationId xmlns:p14="http://schemas.microsoft.com/office/powerpoint/2010/main" val="166550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144;p157">
            <a:extLst>
              <a:ext uri="{FF2B5EF4-FFF2-40B4-BE49-F238E27FC236}">
                <a16:creationId xmlns:a16="http://schemas.microsoft.com/office/drawing/2014/main" id="{6AC90CCC-1D63-7E44-BC0E-7F7FF63A74BD}"/>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100" b="1" dirty="0">
                <a:solidFill>
                  <a:srgbClr val="205CA0"/>
                </a:solidFill>
                <a:latin typeface="Salesforce Sans"/>
                <a:ea typeface="Salesforce Sans"/>
                <a:cs typeface="Salesforce Sans"/>
                <a:sym typeface="Salesforce Sans"/>
              </a:rPr>
              <a:t>Strong Verification Methods for MFA</a:t>
            </a:r>
            <a:endParaRPr sz="3100" b="1" dirty="0">
              <a:solidFill>
                <a:srgbClr val="205CA0"/>
              </a:solidFill>
              <a:latin typeface="Salesforce Sans"/>
              <a:ea typeface="Salesforce Sans"/>
              <a:cs typeface="Salesforce Sans"/>
              <a:sym typeface="Salesforce Sans"/>
            </a:endParaRPr>
          </a:p>
        </p:txBody>
      </p:sp>
      <p:sp>
        <p:nvSpPr>
          <p:cNvPr id="8" name="Google Shape;1145;p157">
            <a:extLst>
              <a:ext uri="{FF2B5EF4-FFF2-40B4-BE49-F238E27FC236}">
                <a16:creationId xmlns:a16="http://schemas.microsoft.com/office/drawing/2014/main" id="{00B34036-1077-9546-92F3-49A7D4ED1D6F}"/>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300">
                <a:solidFill>
                  <a:srgbClr val="205CA0"/>
                </a:solidFill>
                <a:latin typeface="Salesforce Sans"/>
                <a:ea typeface="Salesforce Sans"/>
                <a:cs typeface="Salesforce Sans"/>
                <a:sym typeface="Salesforce Sans"/>
              </a:rPr>
              <a:t>Salesforce supports these types of verification methods</a:t>
            </a:r>
            <a:endParaRPr sz="2300" strike="sngStrike">
              <a:solidFill>
                <a:srgbClr val="205CA0"/>
              </a:solidFill>
              <a:latin typeface="Salesforce Sans"/>
              <a:ea typeface="Salesforce Sans"/>
              <a:cs typeface="Salesforce Sans"/>
              <a:sym typeface="Salesforce Sans"/>
            </a:endParaRPr>
          </a:p>
        </p:txBody>
      </p:sp>
      <p:sp>
        <p:nvSpPr>
          <p:cNvPr id="30" name="Google Shape;1150;p157">
            <a:extLst>
              <a:ext uri="{FF2B5EF4-FFF2-40B4-BE49-F238E27FC236}">
                <a16:creationId xmlns:a16="http://schemas.microsoft.com/office/drawing/2014/main" id="{41F8C669-5739-2840-806B-9B1936E9B799}"/>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31" name="Google Shape;1150;p157">
            <a:extLst>
              <a:ext uri="{FF2B5EF4-FFF2-40B4-BE49-F238E27FC236}">
                <a16:creationId xmlns:a16="http://schemas.microsoft.com/office/drawing/2014/main" id="{4B7C5ACF-BC0F-664D-B7E7-FAE71F62E4BF}"/>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grpSp>
        <p:nvGrpSpPr>
          <p:cNvPr id="34" name="Google Shape;1165;p157">
            <a:extLst>
              <a:ext uri="{FF2B5EF4-FFF2-40B4-BE49-F238E27FC236}">
                <a16:creationId xmlns:a16="http://schemas.microsoft.com/office/drawing/2014/main" id="{B4A628A7-1FF0-F54B-8033-F67DC3436704}"/>
              </a:ext>
            </a:extLst>
          </p:cNvPr>
          <p:cNvGrpSpPr/>
          <p:nvPr/>
        </p:nvGrpSpPr>
        <p:grpSpPr>
          <a:xfrm>
            <a:off x="9242224" y="2705422"/>
            <a:ext cx="2742617" cy="2743226"/>
            <a:chOff x="7009601" y="2029117"/>
            <a:chExt cx="2057477" cy="2057471"/>
          </a:xfrm>
        </p:grpSpPr>
        <p:sp>
          <p:nvSpPr>
            <p:cNvPr id="35" name="Google Shape;1166;p157">
              <a:extLst>
                <a:ext uri="{FF2B5EF4-FFF2-40B4-BE49-F238E27FC236}">
                  <a16:creationId xmlns:a16="http://schemas.microsoft.com/office/drawing/2014/main" id="{B5988FF0-8740-3946-8848-7E105FC6F75E}"/>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pic>
          <p:nvPicPr>
            <p:cNvPr id="36" name="Google Shape;1167;p157">
              <a:extLst>
                <a:ext uri="{FF2B5EF4-FFF2-40B4-BE49-F238E27FC236}">
                  <a16:creationId xmlns:a16="http://schemas.microsoft.com/office/drawing/2014/main" id="{CCAE8276-50F2-684A-9C36-2E0455A9D10F}"/>
                </a:ext>
              </a:extLst>
            </p:cNvPr>
            <p:cNvPicPr preferRelativeResize="0"/>
            <p:nvPr/>
          </p:nvPicPr>
          <p:blipFill rotWithShape="1">
            <a:blip r:embed="rId3">
              <a:alphaModFix/>
            </a:blip>
            <a:srcRect/>
            <a:stretch/>
          </p:blipFill>
          <p:spPr>
            <a:xfrm>
              <a:off x="7009601" y="2029117"/>
              <a:ext cx="2057477" cy="2057471"/>
            </a:xfrm>
            <a:prstGeom prst="rect">
              <a:avLst/>
            </a:prstGeom>
            <a:noFill/>
            <a:ln>
              <a:noFill/>
            </a:ln>
          </p:spPr>
        </p:pic>
        <p:sp>
          <p:nvSpPr>
            <p:cNvPr id="37" name="Google Shape;1168;p157">
              <a:extLst>
                <a:ext uri="{FF2B5EF4-FFF2-40B4-BE49-F238E27FC236}">
                  <a16:creationId xmlns:a16="http://schemas.microsoft.com/office/drawing/2014/main" id="{3DAF9DA7-2990-DF41-93B9-5A51EE766AB5}"/>
                </a:ext>
              </a:extLst>
            </p:cNvPr>
            <p:cNvSpPr txBox="1"/>
            <p:nvPr/>
          </p:nvSpPr>
          <p:spPr>
            <a:xfrm>
              <a:off x="7255788" y="2688336"/>
              <a:ext cx="1565100" cy="6453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FFFFFF"/>
                </a:buClr>
                <a:buSzPts val="2400"/>
                <a:buFont typeface="Salesforce Sans"/>
                <a:buNone/>
              </a:pPr>
              <a:r>
                <a:rPr lang="en-US" sz="1300" dirty="0">
                  <a:solidFill>
                    <a:srgbClr val="FFFFFF"/>
                  </a:solidFill>
                  <a:latin typeface="Salesforce Sans"/>
                  <a:ea typeface="Salesforce Sans"/>
                  <a:cs typeface="Salesforce Sans"/>
                  <a:sym typeface="Salesforce Sans"/>
                </a:rPr>
                <a:t>SMS (Text) verification</a:t>
              </a:r>
              <a:endParaRPr sz="1300" dirty="0">
                <a:solidFill>
                  <a:srgbClr val="FFFFFF"/>
                </a:solidFill>
                <a:latin typeface="Salesforce Sans"/>
                <a:ea typeface="Salesforce Sans"/>
                <a:cs typeface="Salesforce Sans"/>
                <a:sym typeface="Salesforce Sans"/>
              </a:endParaRPr>
            </a:p>
            <a:p>
              <a:pPr marL="0" marR="0" lvl="0" indent="0" algn="ctr" rtl="0">
                <a:spcBef>
                  <a:spcPts val="800"/>
                </a:spcBef>
                <a:spcAft>
                  <a:spcPts val="0"/>
                </a:spcAft>
                <a:buClr>
                  <a:srgbClr val="FFFFFF"/>
                </a:buClr>
                <a:buSzPts val="2400"/>
                <a:buFont typeface="Salesforce Sans"/>
                <a:buNone/>
              </a:pPr>
              <a:r>
                <a:rPr lang="en-US" sz="1300" dirty="0">
                  <a:solidFill>
                    <a:srgbClr val="FFFFFF"/>
                  </a:solidFill>
                  <a:latin typeface="Salesforce Sans"/>
                  <a:ea typeface="Salesforce Sans"/>
                  <a:cs typeface="Salesforce Sans"/>
                  <a:sym typeface="Salesforce Sans"/>
                </a:rPr>
                <a:t>Phone call verification </a:t>
              </a:r>
              <a:endParaRPr sz="1300" dirty="0">
                <a:solidFill>
                  <a:srgbClr val="FFFFFF"/>
                </a:solidFill>
                <a:latin typeface="Salesforce Sans"/>
                <a:ea typeface="Salesforce Sans"/>
                <a:cs typeface="Salesforce Sans"/>
                <a:sym typeface="Salesforce Sans"/>
              </a:endParaRPr>
            </a:p>
            <a:p>
              <a:pPr marL="0" marR="0" lvl="0" indent="0" algn="ctr" rtl="0">
                <a:spcBef>
                  <a:spcPts val="800"/>
                </a:spcBef>
                <a:spcAft>
                  <a:spcPts val="0"/>
                </a:spcAft>
                <a:buClr>
                  <a:srgbClr val="FFFFFF"/>
                </a:buClr>
                <a:buSzPts val="2400"/>
                <a:buFont typeface="Salesforce Sans"/>
                <a:buNone/>
              </a:pPr>
              <a:r>
                <a:rPr lang="en-US" sz="1300" dirty="0">
                  <a:solidFill>
                    <a:srgbClr val="FFFFFF"/>
                  </a:solidFill>
                  <a:latin typeface="Salesforce Sans"/>
                  <a:ea typeface="Salesforce Sans"/>
                  <a:cs typeface="Salesforce Sans"/>
                  <a:sym typeface="Salesforce Sans"/>
                </a:rPr>
                <a:t>Email verification</a:t>
              </a:r>
              <a:endParaRPr sz="1300" dirty="0"/>
            </a:p>
          </p:txBody>
        </p:sp>
        <p:sp>
          <p:nvSpPr>
            <p:cNvPr id="38" name="Google Shape;1169;p157">
              <a:extLst>
                <a:ext uri="{FF2B5EF4-FFF2-40B4-BE49-F238E27FC236}">
                  <a16:creationId xmlns:a16="http://schemas.microsoft.com/office/drawing/2014/main" id="{4BF94FE8-F6BC-2641-9403-EABFBE331AAC}"/>
                </a:ext>
              </a:extLst>
            </p:cNvPr>
            <p:cNvSpPr txBox="1"/>
            <p:nvPr/>
          </p:nvSpPr>
          <p:spPr>
            <a:xfrm>
              <a:off x="7395562" y="2331720"/>
              <a:ext cx="1239900" cy="255900"/>
            </a:xfrm>
            <a:prstGeom prst="rect">
              <a:avLst/>
            </a:prstGeom>
            <a:noFill/>
            <a:ln>
              <a:noFill/>
            </a:ln>
          </p:spPr>
          <p:txBody>
            <a:bodyPr spcFirstLastPara="1" wrap="square" lIns="0" tIns="0" rIns="0" bIns="0" anchor="b" anchorCtr="0">
              <a:noAutofit/>
            </a:bodyPr>
            <a:lstStyle/>
            <a:p>
              <a:pPr marL="0" marR="0" lvl="0" indent="0" algn="ctr" rtl="0">
                <a:lnSpc>
                  <a:spcPct val="100000"/>
                </a:lnSpc>
                <a:spcBef>
                  <a:spcPts val="0"/>
                </a:spcBef>
                <a:spcAft>
                  <a:spcPts val="0"/>
                </a:spcAft>
                <a:buClr>
                  <a:srgbClr val="FFFFFF"/>
                </a:buClr>
                <a:buSzPts val="8800"/>
                <a:buFont typeface="Salesforce Sans"/>
                <a:buNone/>
              </a:pPr>
              <a:r>
                <a:rPr lang="en-US" sz="1600" b="1">
                  <a:solidFill>
                    <a:srgbClr val="FFFFFF"/>
                  </a:solidFill>
                  <a:latin typeface="Salesforce Sans"/>
                  <a:ea typeface="Salesforce Sans"/>
                  <a:cs typeface="Salesforce Sans"/>
                  <a:sym typeface="Salesforce Sans"/>
                </a:rPr>
                <a:t>Not Supported</a:t>
              </a:r>
              <a:endParaRPr sz="1600" b="1"/>
            </a:p>
          </p:txBody>
        </p:sp>
        <p:pic>
          <p:nvPicPr>
            <p:cNvPr id="39" name="Google Shape;1170;p157">
              <a:extLst>
                <a:ext uri="{FF2B5EF4-FFF2-40B4-BE49-F238E27FC236}">
                  <a16:creationId xmlns:a16="http://schemas.microsoft.com/office/drawing/2014/main" id="{CFFD11AC-813D-2D41-BA0C-6B7024AF2632}"/>
                </a:ext>
              </a:extLst>
            </p:cNvPr>
            <p:cNvPicPr preferRelativeResize="0"/>
            <p:nvPr/>
          </p:nvPicPr>
          <p:blipFill rotWithShape="1">
            <a:blip r:embed="rId4">
              <a:alphaModFix/>
            </a:blip>
            <a:srcRect/>
            <a:stretch/>
          </p:blipFill>
          <p:spPr>
            <a:xfrm>
              <a:off x="7731449" y="3466800"/>
              <a:ext cx="229670" cy="382325"/>
            </a:xfrm>
            <a:prstGeom prst="rect">
              <a:avLst/>
            </a:prstGeom>
            <a:noFill/>
            <a:ln>
              <a:noFill/>
            </a:ln>
          </p:spPr>
        </p:pic>
        <p:pic>
          <p:nvPicPr>
            <p:cNvPr id="40" name="Google Shape;1171;p157">
              <a:extLst>
                <a:ext uri="{FF2B5EF4-FFF2-40B4-BE49-F238E27FC236}">
                  <a16:creationId xmlns:a16="http://schemas.microsoft.com/office/drawing/2014/main" id="{97AABFEA-2F29-6D46-993C-5C021001C707}"/>
                </a:ext>
              </a:extLst>
            </p:cNvPr>
            <p:cNvPicPr preferRelativeResize="0"/>
            <p:nvPr/>
          </p:nvPicPr>
          <p:blipFill>
            <a:blip r:embed="rId5">
              <a:alphaModFix/>
            </a:blip>
            <a:stretch>
              <a:fillRect/>
            </a:stretch>
          </p:blipFill>
          <p:spPr>
            <a:xfrm>
              <a:off x="8068175" y="3500063"/>
              <a:ext cx="318000" cy="315795"/>
            </a:xfrm>
            <a:prstGeom prst="rect">
              <a:avLst/>
            </a:prstGeom>
            <a:noFill/>
            <a:ln>
              <a:noFill/>
            </a:ln>
          </p:spPr>
        </p:pic>
        <p:sp>
          <p:nvSpPr>
            <p:cNvPr id="41" name="Google Shape;1172;p157">
              <a:extLst>
                <a:ext uri="{FF2B5EF4-FFF2-40B4-BE49-F238E27FC236}">
                  <a16:creationId xmlns:a16="http://schemas.microsoft.com/office/drawing/2014/main" id="{399E649D-576C-A741-AC86-7FB334C41F2B}"/>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sp>
          <p:nvSpPr>
            <p:cNvPr id="42" name="Google Shape;1173;p157">
              <a:extLst>
                <a:ext uri="{FF2B5EF4-FFF2-40B4-BE49-F238E27FC236}">
                  <a16:creationId xmlns:a16="http://schemas.microsoft.com/office/drawing/2014/main" id="{7D20987B-1CE3-2345-B91B-967B9512BC3F}"/>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grpSp>
      <p:sp>
        <p:nvSpPr>
          <p:cNvPr id="43" name="Google Shape;1150;p157">
            <a:extLst>
              <a:ext uri="{FF2B5EF4-FFF2-40B4-BE49-F238E27FC236}">
                <a16:creationId xmlns:a16="http://schemas.microsoft.com/office/drawing/2014/main" id="{1C3B09A3-EB35-7949-8C96-6F5143BE415E}"/>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44" name="Google Shape;1150;p157">
            <a:extLst>
              <a:ext uri="{FF2B5EF4-FFF2-40B4-BE49-F238E27FC236}">
                <a16:creationId xmlns:a16="http://schemas.microsoft.com/office/drawing/2014/main" id="{87038839-8699-2640-8E2A-5B512E9E57C0}"/>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pic>
        <p:nvPicPr>
          <p:cNvPr id="45" name="Google Shape;1164;p157">
            <a:extLst>
              <a:ext uri="{FF2B5EF4-FFF2-40B4-BE49-F238E27FC236}">
                <a16:creationId xmlns:a16="http://schemas.microsoft.com/office/drawing/2014/main" id="{29D78344-D16C-BF41-8AB3-03AF0C52353E}"/>
              </a:ext>
            </a:extLst>
          </p:cNvPr>
          <p:cNvPicPr preferRelativeResize="0">
            <a:picLocks noChangeAspect="1"/>
          </p:cNvPicPr>
          <p:nvPr/>
        </p:nvPicPr>
        <p:blipFill>
          <a:blip r:embed="rId6">
            <a:alphaModFix/>
          </a:blip>
          <a:stretch>
            <a:fillRect/>
          </a:stretch>
        </p:blipFill>
        <p:spPr>
          <a:xfrm>
            <a:off x="2444633" y="1793207"/>
            <a:ext cx="343879" cy="457200"/>
          </a:xfrm>
          <a:prstGeom prst="rect">
            <a:avLst/>
          </a:prstGeom>
          <a:noFill/>
          <a:ln>
            <a:noFill/>
          </a:ln>
        </p:spPr>
      </p:pic>
      <p:sp>
        <p:nvSpPr>
          <p:cNvPr id="46" name="Google Shape;1156;p157">
            <a:extLst>
              <a:ext uri="{FF2B5EF4-FFF2-40B4-BE49-F238E27FC236}">
                <a16:creationId xmlns:a16="http://schemas.microsoft.com/office/drawing/2014/main" id="{F96A36A0-9546-BB45-9B4B-2C1C57F620C8}"/>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Salesforce Sans"/>
                <a:ea typeface="Salesforce Sans"/>
                <a:cs typeface="Salesforce Sans"/>
                <a:sym typeface="Salesforce Sans"/>
              </a:rPr>
              <a:t>Salesforce Authenticator</a:t>
            </a:r>
            <a:endParaRPr sz="2000" dirty="0">
              <a:solidFill>
                <a:srgbClr val="FFFFFF"/>
              </a:solidFill>
              <a:latin typeface="Salesforce Sans"/>
              <a:ea typeface="Salesforce Sans"/>
              <a:cs typeface="Salesforce Sans"/>
              <a:sym typeface="Salesforce Sans"/>
            </a:endParaRPr>
          </a:p>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Salesforce Sans"/>
                <a:ea typeface="Salesforce Sans"/>
                <a:cs typeface="Salesforce Sans"/>
                <a:sym typeface="Salesforce Sans"/>
              </a:rPr>
              <a:t>Mobile App</a:t>
            </a:r>
            <a:endParaRPr sz="2000" dirty="0">
              <a:solidFill>
                <a:srgbClr val="FFFFFF"/>
              </a:solidFill>
              <a:latin typeface="Salesforce Sans"/>
              <a:ea typeface="Salesforce Sans"/>
              <a:cs typeface="Salesforce Sans"/>
              <a:sym typeface="Salesforce Sans"/>
            </a:endParaRPr>
          </a:p>
        </p:txBody>
      </p:sp>
      <p:sp>
        <p:nvSpPr>
          <p:cNvPr id="47" name="Google Shape;1160;p157">
            <a:extLst>
              <a:ext uri="{FF2B5EF4-FFF2-40B4-BE49-F238E27FC236}">
                <a16:creationId xmlns:a16="http://schemas.microsoft.com/office/drawing/2014/main" id="{160AE836-FEE3-2C4F-8018-3CEB9E5693F8}"/>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Fast</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free authentication</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u="sng" dirty="0">
                <a:solidFill>
                  <a:srgbClr val="FFFFFF"/>
                </a:solidFill>
                <a:latin typeface="Salesforce Sans"/>
                <a:ea typeface="Salesforce Sans"/>
                <a:cs typeface="Salesforce Sans"/>
                <a:sym typeface="Salesforce Sans"/>
                <a:hlinkClick r:id="rId7">
                  <a:extLst>
                    <a:ext uri="{A12FA001-AC4F-418D-AE19-62706E023703}">
                      <ahyp:hlinkClr xmlns:ahyp="http://schemas.microsoft.com/office/drawing/2018/hyperlinkcolor" val="tx"/>
                    </a:ext>
                  </a:extLst>
                </a:hlinkClick>
              </a:rPr>
              <a:t>sfdc.co/IntrotoAuthenticator</a:t>
            </a:r>
            <a:endParaRPr sz="1100" dirty="0">
              <a:solidFill>
                <a:srgbClr val="FFFFFF"/>
              </a:solidFill>
              <a:latin typeface="Salesforce Sans"/>
              <a:ea typeface="Salesforce Sans"/>
              <a:cs typeface="Salesforce Sans"/>
              <a:sym typeface="Salesforce Sans"/>
            </a:endParaRPr>
          </a:p>
        </p:txBody>
      </p:sp>
      <p:sp>
        <p:nvSpPr>
          <p:cNvPr id="49" name="Google Shape;1158;p157">
            <a:extLst>
              <a:ext uri="{FF2B5EF4-FFF2-40B4-BE49-F238E27FC236}">
                <a16:creationId xmlns:a16="http://schemas.microsoft.com/office/drawing/2014/main" id="{427F2D11-40EB-B546-9CAB-93E18561F704}"/>
              </a:ext>
            </a:extLst>
          </p:cNvPr>
          <p:cNvSpPr txBox="1"/>
          <p:nvPr/>
        </p:nvSpPr>
        <p:spPr>
          <a:xfrm>
            <a:off x="4862703" y="2392276"/>
            <a:ext cx="4090146" cy="587771"/>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Salesforce Sans"/>
                <a:ea typeface="Salesforce Sans"/>
                <a:cs typeface="Salesforce Sans"/>
                <a:sym typeface="Salesforce Sans"/>
              </a:rPr>
              <a:t>Third-Party Authenticator </a:t>
            </a:r>
            <a:endParaRPr sz="2000" dirty="0">
              <a:solidFill>
                <a:srgbClr val="FFFFFF"/>
              </a:solidFill>
              <a:latin typeface="Salesforce Sans"/>
              <a:ea typeface="Salesforce Sans"/>
              <a:cs typeface="Salesforce Sans"/>
              <a:sym typeface="Salesforce Sans"/>
            </a:endParaRPr>
          </a:p>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Salesforce Sans"/>
                <a:ea typeface="Salesforce Sans"/>
                <a:cs typeface="Salesforce Sans"/>
                <a:sym typeface="Salesforce Sans"/>
              </a:rPr>
              <a:t>Apps</a:t>
            </a:r>
            <a:endParaRPr sz="2000" dirty="0">
              <a:solidFill>
                <a:srgbClr val="FFFFFF"/>
              </a:solidFill>
              <a:latin typeface="Salesforce Sans"/>
              <a:ea typeface="Salesforce Sans"/>
              <a:cs typeface="Salesforce Sans"/>
              <a:sym typeface="Salesforce Sans"/>
            </a:endParaRPr>
          </a:p>
        </p:txBody>
      </p:sp>
      <p:sp>
        <p:nvSpPr>
          <p:cNvPr id="50" name="Google Shape;1161;p157">
            <a:extLst>
              <a:ext uri="{FF2B5EF4-FFF2-40B4-BE49-F238E27FC236}">
                <a16:creationId xmlns:a16="http://schemas.microsoft.com/office/drawing/2014/main" id="{AB3031F0-79B9-BE43-A58D-69C38E27AE86}"/>
              </a:ext>
            </a:extLst>
          </p:cNvPr>
          <p:cNvSpPr txBox="1"/>
          <p:nvPr/>
        </p:nvSpPr>
        <p:spPr>
          <a:xfrm>
            <a:off x="5692593" y="3194732"/>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Such as:</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Google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Microsoft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Authy</a:t>
            </a:r>
            <a:endParaRPr sz="1100" dirty="0"/>
          </a:p>
        </p:txBody>
      </p:sp>
      <p:pic>
        <p:nvPicPr>
          <p:cNvPr id="51" name="Google Shape;1163;p157">
            <a:extLst>
              <a:ext uri="{FF2B5EF4-FFF2-40B4-BE49-F238E27FC236}">
                <a16:creationId xmlns:a16="http://schemas.microsoft.com/office/drawing/2014/main" id="{B1FEA2A2-21E1-9D43-8B04-F6FC34F8AC84}"/>
              </a:ext>
            </a:extLst>
          </p:cNvPr>
          <p:cNvPicPr preferRelativeResize="0"/>
          <p:nvPr/>
        </p:nvPicPr>
        <p:blipFill>
          <a:blip r:embed="rId8">
            <a:alphaModFix/>
          </a:blip>
          <a:stretch>
            <a:fillRect/>
          </a:stretch>
        </p:blipFill>
        <p:spPr>
          <a:xfrm>
            <a:off x="2263095" y="4364718"/>
            <a:ext cx="706951" cy="438719"/>
          </a:xfrm>
          <a:prstGeom prst="rect">
            <a:avLst/>
          </a:prstGeom>
          <a:noFill/>
          <a:ln>
            <a:noFill/>
          </a:ln>
        </p:spPr>
      </p:pic>
      <p:sp>
        <p:nvSpPr>
          <p:cNvPr id="52" name="Google Shape;1159;p157">
            <a:extLst>
              <a:ext uri="{FF2B5EF4-FFF2-40B4-BE49-F238E27FC236}">
                <a16:creationId xmlns:a16="http://schemas.microsoft.com/office/drawing/2014/main" id="{3E1B8D84-576A-BA40-827B-144EAD27FD1C}"/>
              </a:ext>
            </a:extLst>
          </p:cNvPr>
          <p:cNvSpPr txBox="1"/>
          <p:nvPr/>
        </p:nvSpPr>
        <p:spPr>
          <a:xfrm>
            <a:off x="1336920" y="4929150"/>
            <a:ext cx="2559300" cy="353244"/>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en-US" sz="2000" dirty="0">
                <a:solidFill>
                  <a:srgbClr val="FFFFFF"/>
                </a:solidFill>
                <a:latin typeface="Salesforce Sans"/>
                <a:ea typeface="Salesforce Sans"/>
                <a:cs typeface="Salesforce Sans"/>
                <a:sym typeface="Salesforce Sans"/>
              </a:rPr>
              <a:t>Security Keys</a:t>
            </a:r>
            <a:endParaRPr sz="2000" dirty="0"/>
          </a:p>
        </p:txBody>
      </p:sp>
      <p:sp>
        <p:nvSpPr>
          <p:cNvPr id="53" name="Google Shape;1162;p157">
            <a:extLst>
              <a:ext uri="{FF2B5EF4-FFF2-40B4-BE49-F238E27FC236}">
                <a16:creationId xmlns:a16="http://schemas.microsoft.com/office/drawing/2014/main" id="{354CA6FE-07E9-484D-BC65-05188A96AE38}"/>
              </a:ext>
            </a:extLst>
          </p:cNvPr>
          <p:cNvSpPr txBox="1"/>
          <p:nvPr/>
        </p:nvSpPr>
        <p:spPr>
          <a:xfrm>
            <a:off x="1396571" y="5734286"/>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Such as:</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Yubico’s YubiKey</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Google’s Titan Security Key</a:t>
            </a:r>
            <a:endParaRPr sz="1100" dirty="0">
              <a:solidFill>
                <a:srgbClr val="FFFFFF"/>
              </a:solidFill>
              <a:latin typeface="Salesforce Sans"/>
              <a:ea typeface="Salesforce Sans"/>
              <a:cs typeface="Salesforce Sans"/>
              <a:sym typeface="Salesforce Sans"/>
            </a:endParaRPr>
          </a:p>
        </p:txBody>
      </p:sp>
      <p:pic>
        <p:nvPicPr>
          <p:cNvPr id="12310" name="Picture 22">
            <a:extLst>
              <a:ext uri="{FF2B5EF4-FFF2-40B4-BE49-F238E27FC236}">
                <a16:creationId xmlns:a16="http://schemas.microsoft.com/office/drawing/2014/main" id="{349639DE-2210-594E-B0FF-FF821A72E3EE}"/>
              </a:ext>
            </a:extLst>
          </p:cNvPr>
          <p:cNvPicPr>
            <a:picLocks noChangeAspect="1" noChangeArrowheads="1"/>
          </p:cNvPicPr>
          <p:nvPr/>
        </p:nvPicPr>
        <p:blipFill>
          <a:blip r:embed="rId9">
            <a:duotone>
              <a:schemeClr val="accent6">
                <a:shade val="45000"/>
                <a:satMod val="135000"/>
              </a:schemeClr>
              <a:prstClr val="white"/>
            </a:duotone>
            <a:extLst>
              <a:ext uri="{BEBA8EAE-BF5A-486C-A8C5-ECC9F3942E4B}">
                <a14:imgProps xmlns:a14="http://schemas.microsoft.com/office/drawing/2010/main">
                  <a14:imgLayer r:embed="rId10">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55" name="Google Shape;1159;p157">
            <a:extLst>
              <a:ext uri="{FF2B5EF4-FFF2-40B4-BE49-F238E27FC236}">
                <a16:creationId xmlns:a16="http://schemas.microsoft.com/office/drawing/2014/main" id="{7AB44A8C-F6E8-7F40-B185-D1380045BA87}"/>
              </a:ext>
            </a:extLst>
          </p:cNvPr>
          <p:cNvSpPr txBox="1"/>
          <p:nvPr/>
        </p:nvSpPr>
        <p:spPr>
          <a:xfrm>
            <a:off x="5244641" y="4929150"/>
            <a:ext cx="3324723" cy="317066"/>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en-US" sz="2000" dirty="0">
                <a:solidFill>
                  <a:srgbClr val="FFFFFF"/>
                </a:solidFill>
                <a:latin typeface="Salesforce Sans"/>
                <a:ea typeface="Salesforce Sans"/>
                <a:cs typeface="Salesforce Sans"/>
                <a:sym typeface="Salesforce Sans"/>
              </a:rPr>
              <a:t>Built-In Authenticators</a:t>
            </a:r>
            <a:endParaRPr sz="2000" dirty="0"/>
          </a:p>
        </p:txBody>
      </p:sp>
      <p:sp>
        <p:nvSpPr>
          <p:cNvPr id="56" name="Google Shape;1161;p157">
            <a:extLst>
              <a:ext uri="{FF2B5EF4-FFF2-40B4-BE49-F238E27FC236}">
                <a16:creationId xmlns:a16="http://schemas.microsoft.com/office/drawing/2014/main" id="{A3716ACE-A035-8D49-B870-46FFBCAFFE6B}"/>
              </a:ext>
            </a:extLst>
          </p:cNvPr>
          <p:cNvSpPr txBox="1"/>
          <p:nvPr/>
        </p:nvSpPr>
        <p:spPr>
          <a:xfrm>
            <a:off x="4885596" y="5734286"/>
            <a:ext cx="4042812" cy="577500"/>
          </a:xfrm>
          <a:prstGeom prst="rect">
            <a:avLst/>
          </a:prstGeom>
          <a:noFill/>
          <a:ln>
            <a:noFill/>
          </a:ln>
        </p:spPr>
        <p:txBody>
          <a:bodyPr spcFirstLastPara="1" wrap="square" lIns="0" tIns="0" rIns="0" bIns="0" anchor="t" anchorCtr="0">
            <a:noAutofit/>
          </a:bodyPr>
          <a:lstStyle/>
          <a:p>
            <a:pPr algn="ctr" fontAlgn="base"/>
            <a:r>
              <a:rPr lang="en-US" sz="1100" dirty="0">
                <a:solidFill>
                  <a:schemeClr val="bg1"/>
                </a:solidFill>
              </a:rPr>
              <a:t>Desktop + mobile device biometric systems, such as: </a:t>
            </a:r>
          </a:p>
          <a:p>
            <a:pPr algn="ctr" fontAlgn="base"/>
            <a:r>
              <a:rPr lang="en-US" sz="1100" dirty="0">
                <a:solidFill>
                  <a:schemeClr val="bg1"/>
                </a:solidFill>
              </a:rPr>
              <a:t>Windows Hello</a:t>
            </a:r>
          </a:p>
          <a:p>
            <a:pPr algn="ctr" fontAlgn="base"/>
            <a:r>
              <a:rPr lang="en-US" sz="1100" dirty="0">
                <a:solidFill>
                  <a:schemeClr val="bg1"/>
                </a:solidFill>
              </a:rPr>
              <a:t>Touch ID</a:t>
            </a:r>
          </a:p>
          <a:p>
            <a:pPr algn="ctr" fontAlgn="base"/>
            <a:r>
              <a:rPr lang="en-US" sz="1100" dirty="0">
                <a:solidFill>
                  <a:schemeClr val="bg1"/>
                </a:solidFill>
              </a:rPr>
              <a:t>Face ID</a:t>
            </a:r>
          </a:p>
        </p:txBody>
      </p:sp>
      <p:pic>
        <p:nvPicPr>
          <p:cNvPr id="1026" name="Picture 2">
            <a:extLst>
              <a:ext uri="{FF2B5EF4-FFF2-40B4-BE49-F238E27FC236}">
                <a16:creationId xmlns:a16="http://schemas.microsoft.com/office/drawing/2014/main" id="{84CDC119-336C-4C40-BB79-F690F287A8F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4BB51B04-6D15-5941-8A53-67958AD53B9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470A1EFF-2061-E44D-9464-A8ECF476007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62814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06"/>
        <p:cNvGrpSpPr/>
        <p:nvPr/>
      </p:nvGrpSpPr>
      <p:grpSpPr>
        <a:xfrm>
          <a:off x="0" y="0"/>
          <a:ext cx="0" cy="0"/>
          <a:chOff x="0" y="0"/>
          <a:chExt cx="0" cy="0"/>
        </a:xfrm>
      </p:grpSpPr>
      <p:sp>
        <p:nvSpPr>
          <p:cNvPr id="1307" name="Google Shape;1307;p164"/>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100" b="1">
                <a:solidFill>
                  <a:srgbClr val="205CA0"/>
                </a:solidFill>
                <a:latin typeface="Salesforce Sans"/>
                <a:ea typeface="Salesforce Sans"/>
                <a:cs typeface="Salesforce Sans"/>
                <a:sym typeface="Salesforce Sans"/>
              </a:rPr>
              <a:t>Salesforce Authenticator</a:t>
            </a:r>
            <a:endParaRPr sz="3100" b="1">
              <a:solidFill>
                <a:srgbClr val="205CA0"/>
              </a:solidFill>
              <a:latin typeface="Salesforce Sans"/>
              <a:ea typeface="Salesforce Sans"/>
              <a:cs typeface="Salesforce Sans"/>
              <a:sym typeface="Salesforce Sans"/>
            </a:endParaRPr>
          </a:p>
        </p:txBody>
      </p:sp>
      <p:sp>
        <p:nvSpPr>
          <p:cNvPr id="1308" name="Google Shape;1308;p164"/>
          <p:cNvSpPr txBox="1"/>
          <p:nvPr/>
        </p:nvSpPr>
        <p:spPr>
          <a:xfrm>
            <a:off x="577850" y="1563200"/>
            <a:ext cx="6831300"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en-US" sz="1900" b="1">
                <a:solidFill>
                  <a:srgbClr val="59575C"/>
                </a:solidFill>
                <a:latin typeface="Salesforce Sans"/>
                <a:ea typeface="Salesforce Sans"/>
                <a:cs typeface="Salesforce Sans"/>
                <a:sym typeface="Salesforce Sans"/>
              </a:rPr>
              <a:t>Salesforce Authenticator </a:t>
            </a:r>
            <a:r>
              <a:rPr lang="en-US" sz="1900">
                <a:solidFill>
                  <a:srgbClr val="59575C"/>
                </a:solidFill>
                <a:latin typeface="Salesforce Sans"/>
                <a:ea typeface="Salesforce Sans"/>
                <a:cs typeface="Salesforce Sans"/>
                <a:sym typeface="Salesforce Sans"/>
              </a:rPr>
              <a:t>is a mobile app that can be used with MFA in your Salesforce org or tenant, driving a seamless user experience for your end users.</a:t>
            </a:r>
            <a:endParaRPr sz="1900">
              <a:solidFill>
                <a:srgbClr val="59575C"/>
              </a:solidFill>
              <a:latin typeface="Salesforce Sans"/>
              <a:ea typeface="Salesforce Sans"/>
              <a:cs typeface="Salesforce Sans"/>
              <a:sym typeface="Salesforce Sans"/>
            </a:endParaRPr>
          </a:p>
          <a:p>
            <a:pPr marL="0" lvl="0" indent="0" algn="l" rtl="0">
              <a:spcBef>
                <a:spcPts val="1900"/>
              </a:spcBef>
              <a:spcAft>
                <a:spcPts val="0"/>
              </a:spcAft>
              <a:buNone/>
            </a:pPr>
            <a:r>
              <a:rPr lang="en-US" sz="1900" b="1">
                <a:solidFill>
                  <a:srgbClr val="1C4587"/>
                </a:solidFill>
                <a:latin typeface="Salesforce Sans"/>
                <a:ea typeface="Salesforce Sans"/>
                <a:cs typeface="Salesforce Sans"/>
                <a:sym typeface="Salesforce Sans"/>
              </a:rPr>
              <a:t>Salesforce Authenticator tells the user:</a:t>
            </a:r>
            <a:endParaRPr sz="1900" b="1">
              <a:solidFill>
                <a:srgbClr val="1C4587"/>
              </a:solidFill>
              <a:latin typeface="Salesforce Sans"/>
              <a:ea typeface="Salesforce Sans"/>
              <a:cs typeface="Salesforce Sans"/>
              <a:sym typeface="Salesforce Sans"/>
            </a:endParaRPr>
          </a:p>
          <a:p>
            <a:pPr marL="749300" lvl="0" indent="-342900" algn="l" rtl="0">
              <a:spcBef>
                <a:spcPts val="300"/>
              </a:spcBef>
              <a:spcAft>
                <a:spcPts val="0"/>
              </a:spcAft>
              <a:buClr>
                <a:srgbClr val="7F7F7F"/>
              </a:buClr>
              <a:buSzPts val="1600"/>
              <a:buChar char="●"/>
            </a:pPr>
            <a:r>
              <a:rPr lang="en-US" sz="1600">
                <a:solidFill>
                  <a:srgbClr val="59575C"/>
                </a:solidFill>
                <a:latin typeface="Salesforce Sans"/>
                <a:ea typeface="Salesforce Sans"/>
                <a:cs typeface="Salesforce Sans"/>
                <a:sym typeface="Salesforce Sans"/>
              </a:rPr>
              <a:t>What </a:t>
            </a:r>
            <a:r>
              <a:rPr lang="en-US" sz="1600" b="1">
                <a:solidFill>
                  <a:srgbClr val="59575C"/>
                </a:solidFill>
                <a:latin typeface="Salesforce Sans"/>
                <a:ea typeface="Salesforce Sans"/>
                <a:cs typeface="Salesforce Sans"/>
                <a:sym typeface="Salesforce Sans"/>
              </a:rPr>
              <a:t>action</a:t>
            </a:r>
            <a:r>
              <a:rPr lang="en-US" sz="1600">
                <a:solidFill>
                  <a:srgbClr val="59575C"/>
                </a:solidFill>
                <a:latin typeface="Salesforce Sans"/>
                <a:ea typeface="Salesforce Sans"/>
                <a:cs typeface="Salesforce Sans"/>
                <a:sym typeface="Salesforce Sans"/>
              </a:rPr>
              <a:t> needs to be approved</a:t>
            </a:r>
            <a:endParaRPr sz="1600">
              <a:solidFill>
                <a:srgbClr val="59575C"/>
              </a:solidFill>
              <a:latin typeface="Salesforce Sans"/>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a:solidFill>
                  <a:srgbClr val="59575C"/>
                </a:solidFill>
                <a:latin typeface="Salesforce Sans"/>
                <a:ea typeface="Salesforce Sans"/>
                <a:cs typeface="Salesforce Sans"/>
                <a:sym typeface="Salesforce Sans"/>
              </a:rPr>
              <a:t>What </a:t>
            </a:r>
            <a:r>
              <a:rPr lang="en-US" sz="1600" b="1">
                <a:solidFill>
                  <a:srgbClr val="59575C"/>
                </a:solidFill>
                <a:latin typeface="Salesforce Sans"/>
                <a:ea typeface="Salesforce Sans"/>
                <a:cs typeface="Salesforce Sans"/>
                <a:sym typeface="Salesforce Sans"/>
              </a:rPr>
              <a:t>user</a:t>
            </a:r>
            <a:r>
              <a:rPr lang="en-US" sz="1600">
                <a:solidFill>
                  <a:srgbClr val="59575C"/>
                </a:solidFill>
                <a:latin typeface="Salesforce Sans"/>
                <a:ea typeface="Salesforce Sans"/>
                <a:cs typeface="Salesforce Sans"/>
                <a:sym typeface="Salesforce Sans"/>
              </a:rPr>
              <a:t> is requesting the action</a:t>
            </a:r>
            <a:endParaRPr sz="1600">
              <a:solidFill>
                <a:srgbClr val="59575C"/>
              </a:solidFill>
              <a:latin typeface="Salesforce Sans"/>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a:solidFill>
                  <a:srgbClr val="59575C"/>
                </a:solidFill>
                <a:latin typeface="Salesforce Sans"/>
                <a:ea typeface="Salesforce Sans"/>
                <a:cs typeface="Salesforce Sans"/>
                <a:sym typeface="Salesforce Sans"/>
              </a:rPr>
              <a:t>From which </a:t>
            </a:r>
            <a:r>
              <a:rPr lang="en-US" sz="1600" b="1">
                <a:solidFill>
                  <a:srgbClr val="59575C"/>
                </a:solidFill>
                <a:latin typeface="Salesforce Sans"/>
                <a:ea typeface="Salesforce Sans"/>
                <a:cs typeface="Salesforce Sans"/>
                <a:sym typeface="Salesforce Sans"/>
              </a:rPr>
              <a:t>service</a:t>
            </a:r>
            <a:r>
              <a:rPr lang="en-US" sz="1600">
                <a:solidFill>
                  <a:srgbClr val="59575C"/>
                </a:solidFill>
                <a:latin typeface="Salesforce Sans"/>
                <a:ea typeface="Salesforce Sans"/>
                <a:cs typeface="Salesforce Sans"/>
                <a:sym typeface="Salesforce Sans"/>
              </a:rPr>
              <a:t> is the requested action coming</a:t>
            </a:r>
            <a:endParaRPr sz="1600">
              <a:solidFill>
                <a:srgbClr val="59575C"/>
              </a:solidFill>
              <a:latin typeface="Salesforce Sans"/>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a:solidFill>
                  <a:srgbClr val="59575C"/>
                </a:solidFill>
                <a:latin typeface="Salesforce Sans"/>
                <a:ea typeface="Salesforce Sans"/>
                <a:cs typeface="Salesforce Sans"/>
                <a:sym typeface="Salesforce Sans"/>
              </a:rPr>
              <a:t>What </a:t>
            </a:r>
            <a:r>
              <a:rPr lang="en-US" sz="1600" b="1">
                <a:solidFill>
                  <a:srgbClr val="59575C"/>
                </a:solidFill>
                <a:latin typeface="Salesforce Sans"/>
                <a:ea typeface="Salesforce Sans"/>
                <a:cs typeface="Salesforce Sans"/>
                <a:sym typeface="Salesforce Sans"/>
              </a:rPr>
              <a:t>device</a:t>
            </a:r>
            <a:r>
              <a:rPr lang="en-US" sz="1600">
                <a:solidFill>
                  <a:srgbClr val="59575C"/>
                </a:solidFill>
                <a:latin typeface="Salesforce Sans"/>
                <a:ea typeface="Salesforce Sans"/>
                <a:cs typeface="Salesforce Sans"/>
                <a:sym typeface="Salesforce Sans"/>
              </a:rPr>
              <a:t> the user is using</a:t>
            </a:r>
            <a:endParaRPr sz="1600">
              <a:solidFill>
                <a:srgbClr val="59575C"/>
              </a:solidFill>
              <a:latin typeface="Salesforce Sans"/>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a:solidFill>
                  <a:srgbClr val="59575C"/>
                </a:solidFill>
                <a:latin typeface="Salesforce Sans"/>
                <a:ea typeface="Salesforce Sans"/>
                <a:cs typeface="Salesforce Sans"/>
                <a:sym typeface="Salesforce Sans"/>
              </a:rPr>
              <a:t>From what </a:t>
            </a:r>
            <a:r>
              <a:rPr lang="en-US" sz="1600" b="1">
                <a:solidFill>
                  <a:srgbClr val="59575C"/>
                </a:solidFill>
                <a:latin typeface="Salesforce Sans"/>
                <a:ea typeface="Salesforce Sans"/>
                <a:cs typeface="Salesforce Sans"/>
                <a:sym typeface="Salesforce Sans"/>
              </a:rPr>
              <a:t>location</a:t>
            </a:r>
            <a:r>
              <a:rPr lang="en-US" sz="1600">
                <a:solidFill>
                  <a:srgbClr val="59575C"/>
                </a:solidFill>
                <a:latin typeface="Salesforce Sans"/>
                <a:ea typeface="Salesforce Sans"/>
                <a:cs typeface="Salesforce Sans"/>
                <a:sym typeface="Salesforce Sans"/>
              </a:rPr>
              <a:t> would the user approve or deny this request</a:t>
            </a:r>
            <a:endParaRPr sz="1600">
              <a:solidFill>
                <a:srgbClr val="59575C"/>
              </a:solidFill>
              <a:latin typeface="Salesforce Sans"/>
              <a:ea typeface="Salesforce Sans"/>
              <a:cs typeface="Salesforce Sans"/>
              <a:sym typeface="Salesforce Sans"/>
            </a:endParaRPr>
          </a:p>
          <a:p>
            <a:pPr marL="0" lvl="0" indent="0" algn="l" rtl="0">
              <a:spcBef>
                <a:spcPts val="1900"/>
              </a:spcBef>
              <a:spcAft>
                <a:spcPts val="0"/>
              </a:spcAft>
              <a:buNone/>
            </a:pPr>
            <a:r>
              <a:rPr lang="en-US" sz="1900">
                <a:solidFill>
                  <a:srgbClr val="59575C"/>
                </a:solidFill>
                <a:latin typeface="Salesforce Sans"/>
                <a:ea typeface="Salesforce Sans"/>
                <a:cs typeface="Salesforce Sans"/>
                <a:sym typeface="Salesforce Sans"/>
              </a:rPr>
              <a:t>With this information, the user can simply tap the "Approve" or "Deny" button to execute the decision, completing authentication quickly as part of their login process.</a:t>
            </a:r>
            <a:endParaRPr sz="1900">
              <a:solidFill>
                <a:srgbClr val="59575C"/>
              </a:solidFill>
              <a:latin typeface="Salesforce Sans"/>
              <a:ea typeface="Salesforce Sans"/>
              <a:cs typeface="Salesforce Sans"/>
              <a:sym typeface="Salesforce Sans"/>
            </a:endParaRPr>
          </a:p>
          <a:p>
            <a:pPr marL="0" lvl="0" indent="0" algn="l" rtl="0">
              <a:spcBef>
                <a:spcPts val="1100"/>
              </a:spcBef>
              <a:spcAft>
                <a:spcPts val="0"/>
              </a:spcAft>
              <a:buNone/>
            </a:pPr>
            <a:endParaRPr sz="120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a:solidFill>
                <a:srgbClr val="59575C"/>
              </a:solidFill>
              <a:latin typeface="Salesforce Sans"/>
              <a:ea typeface="Salesforce Sans"/>
              <a:cs typeface="Salesforce Sans"/>
              <a:sym typeface="Salesforce Sans"/>
            </a:endParaRPr>
          </a:p>
        </p:txBody>
      </p:sp>
      <p:sp>
        <p:nvSpPr>
          <p:cNvPr id="1309" name="Google Shape;1309;p164"/>
          <p:cNvSpPr txBox="1"/>
          <p:nvPr/>
        </p:nvSpPr>
        <p:spPr>
          <a:xfrm>
            <a:off x="577851" y="1097280"/>
            <a:ext cx="69237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300">
                <a:solidFill>
                  <a:srgbClr val="205CA0"/>
                </a:solidFill>
                <a:latin typeface="Salesforce Sans"/>
                <a:ea typeface="Salesforce Sans"/>
                <a:cs typeface="Salesforce Sans"/>
                <a:sym typeface="Salesforce Sans"/>
              </a:rPr>
              <a:t>Fast, frictionless, free authentication</a:t>
            </a:r>
            <a:endParaRPr sz="2300">
              <a:solidFill>
                <a:srgbClr val="205CA0"/>
              </a:solidFill>
              <a:latin typeface="Salesforce Sans"/>
              <a:ea typeface="Salesforce Sans"/>
              <a:cs typeface="Salesforce Sans"/>
              <a:sym typeface="Salesforce Sans"/>
            </a:endParaRPr>
          </a:p>
        </p:txBody>
      </p:sp>
      <p:grpSp>
        <p:nvGrpSpPr>
          <p:cNvPr id="1310" name="Google Shape;1310;p164"/>
          <p:cNvGrpSpPr/>
          <p:nvPr/>
        </p:nvGrpSpPr>
        <p:grpSpPr>
          <a:xfrm>
            <a:off x="7779922" y="627494"/>
            <a:ext cx="3811284" cy="5938726"/>
            <a:chOff x="5836401" y="470632"/>
            <a:chExt cx="2859178" cy="4454156"/>
          </a:xfrm>
        </p:grpSpPr>
        <p:pic>
          <p:nvPicPr>
            <p:cNvPr id="1311" name="Google Shape;1311;p164"/>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312" name="Google Shape;1312;p164"/>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313" name="Google Shape;1313;p164"/>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17"/>
        <p:cNvGrpSpPr/>
        <p:nvPr/>
      </p:nvGrpSpPr>
      <p:grpSpPr>
        <a:xfrm>
          <a:off x="0" y="0"/>
          <a:ext cx="0" cy="0"/>
          <a:chOff x="0" y="0"/>
          <a:chExt cx="0" cy="0"/>
        </a:xfrm>
      </p:grpSpPr>
      <p:pic>
        <p:nvPicPr>
          <p:cNvPr id="1318" name="Google Shape;1318;p165"/>
          <p:cNvPicPr preferRelativeResize="0"/>
          <p:nvPr/>
        </p:nvPicPr>
        <p:blipFill rotWithShape="1">
          <a:blip r:embed="rId3">
            <a:alphaModFix amt="46000"/>
          </a:blip>
          <a:srcRect/>
          <a:stretch/>
        </p:blipFill>
        <p:spPr>
          <a:xfrm>
            <a:off x="8951468" y="5758233"/>
            <a:ext cx="2602355" cy="1073633"/>
          </a:xfrm>
          <a:prstGeom prst="rect">
            <a:avLst/>
          </a:prstGeom>
          <a:noFill/>
          <a:ln>
            <a:noFill/>
          </a:ln>
        </p:spPr>
      </p:pic>
      <p:sp>
        <p:nvSpPr>
          <p:cNvPr id="1319" name="Google Shape;1319;p165"/>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100" b="1">
                <a:solidFill>
                  <a:srgbClr val="205CA0"/>
                </a:solidFill>
                <a:latin typeface="Salesforce Sans"/>
                <a:ea typeface="Salesforce Sans"/>
                <a:cs typeface="Salesforce Sans"/>
                <a:sym typeface="Salesforce Sans"/>
              </a:rPr>
              <a:t>Third-Party Authenticator Apps</a:t>
            </a:r>
            <a:endParaRPr sz="3100" b="1">
              <a:solidFill>
                <a:srgbClr val="205CA0"/>
              </a:solidFill>
              <a:latin typeface="Salesforce Sans"/>
              <a:ea typeface="Salesforce Sans"/>
              <a:cs typeface="Salesforce Sans"/>
              <a:sym typeface="Salesforce Sans"/>
            </a:endParaRPr>
          </a:p>
        </p:txBody>
      </p:sp>
      <p:sp>
        <p:nvSpPr>
          <p:cNvPr id="1320" name="Google Shape;1320;p165"/>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a:solidFill>
                <a:srgbClr val="205CA0"/>
              </a:solidFill>
              <a:latin typeface="Salesforce Sans"/>
              <a:ea typeface="Salesforce Sans"/>
              <a:cs typeface="Salesforce Sans"/>
              <a:sym typeface="Salesforce Sans"/>
            </a:endParaRPr>
          </a:p>
        </p:txBody>
      </p:sp>
      <p:sp>
        <p:nvSpPr>
          <p:cNvPr id="1321" name="Google Shape;1321;p165"/>
          <p:cNvSpPr txBox="1"/>
          <p:nvPr/>
        </p:nvSpPr>
        <p:spPr>
          <a:xfrm>
            <a:off x="463746" y="1184600"/>
            <a:ext cx="8121000" cy="1171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1900">
                <a:latin typeface="Salesforce Sans"/>
                <a:ea typeface="Salesforce Sans"/>
                <a:cs typeface="Salesforce Sans"/>
                <a:sym typeface="Salesforce Sans"/>
              </a:rPr>
              <a:t>Salesforce supports any authenticator app that generates temporary codes based on the OATH time-based one-time password (TOTP) algorithms</a:t>
            </a:r>
            <a:r>
              <a:rPr lang="en-US" sz="2100">
                <a:latin typeface="Salesforce Sans"/>
                <a:ea typeface="Salesforce Sans"/>
                <a:cs typeface="Salesforce Sans"/>
                <a:sym typeface="Salesforce Sans"/>
              </a:rPr>
              <a:t> </a:t>
            </a:r>
            <a:r>
              <a:rPr lang="en-US" sz="1600">
                <a:latin typeface="Salesforce Sans"/>
                <a:ea typeface="Salesforce Sans"/>
                <a:cs typeface="Salesforce Sans"/>
                <a:sym typeface="Salesforce Sans"/>
              </a:rPr>
              <a:t>(specified in </a:t>
            </a:r>
            <a:r>
              <a:rPr lang="en-US" sz="1600" u="sng">
                <a:solidFill>
                  <a:srgbClr val="1155CC"/>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RFC 6238</a:t>
            </a:r>
            <a:r>
              <a:rPr lang="en-US" sz="1600">
                <a:latin typeface="Salesforce Sans"/>
                <a:ea typeface="Salesforce Sans"/>
                <a:cs typeface="Salesforce Sans"/>
                <a:sym typeface="Salesforce Sans"/>
              </a:rPr>
              <a:t>). </a:t>
            </a:r>
            <a:endParaRPr sz="1900">
              <a:latin typeface="Salesforce Sans"/>
              <a:ea typeface="Salesforce Sans"/>
              <a:cs typeface="Salesforce Sans"/>
              <a:sym typeface="Salesforce Sans"/>
            </a:endParaRPr>
          </a:p>
        </p:txBody>
      </p:sp>
      <p:pic>
        <p:nvPicPr>
          <p:cNvPr id="1322" name="Google Shape;1322;p165"/>
          <p:cNvPicPr preferRelativeResize="0"/>
          <p:nvPr/>
        </p:nvPicPr>
        <p:blipFill>
          <a:blip r:embed="rId5">
            <a:alphaModFix/>
          </a:blip>
          <a:stretch>
            <a:fillRect/>
          </a:stretch>
        </p:blipFill>
        <p:spPr>
          <a:xfrm>
            <a:off x="4298085" y="5596128"/>
            <a:ext cx="731329" cy="731329"/>
          </a:xfrm>
          <a:prstGeom prst="rect">
            <a:avLst/>
          </a:prstGeom>
          <a:noFill/>
          <a:ln>
            <a:noFill/>
          </a:ln>
        </p:spPr>
      </p:pic>
      <p:pic>
        <p:nvPicPr>
          <p:cNvPr id="1323" name="Google Shape;1323;p165"/>
          <p:cNvPicPr preferRelativeResize="0"/>
          <p:nvPr/>
        </p:nvPicPr>
        <p:blipFill>
          <a:blip r:embed="rId6">
            <a:alphaModFix/>
          </a:blip>
          <a:stretch>
            <a:fillRect/>
          </a:stretch>
        </p:blipFill>
        <p:spPr>
          <a:xfrm>
            <a:off x="2989939" y="5593583"/>
            <a:ext cx="624305" cy="731330"/>
          </a:xfrm>
          <a:prstGeom prst="rect">
            <a:avLst/>
          </a:prstGeom>
          <a:noFill/>
          <a:ln>
            <a:noFill/>
          </a:ln>
        </p:spPr>
      </p:pic>
      <p:pic>
        <p:nvPicPr>
          <p:cNvPr id="1324" name="Google Shape;1324;p165"/>
          <p:cNvPicPr preferRelativeResize="0"/>
          <p:nvPr/>
        </p:nvPicPr>
        <p:blipFill rotWithShape="1">
          <a:blip r:embed="rId7">
            <a:alphaModFix/>
          </a:blip>
          <a:srcRect t="8465" b="8457"/>
          <a:stretch/>
        </p:blipFill>
        <p:spPr>
          <a:xfrm>
            <a:off x="1647832" y="5593566"/>
            <a:ext cx="753491" cy="731520"/>
          </a:xfrm>
          <a:prstGeom prst="rect">
            <a:avLst/>
          </a:prstGeom>
          <a:noFill/>
          <a:ln>
            <a:noFill/>
          </a:ln>
        </p:spPr>
      </p:pic>
      <p:sp>
        <p:nvSpPr>
          <p:cNvPr id="1325" name="Google Shape;1325;p165"/>
          <p:cNvSpPr txBox="1"/>
          <p:nvPr/>
        </p:nvSpPr>
        <p:spPr>
          <a:xfrm>
            <a:off x="3868159" y="48726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Google Authenticator</a:t>
            </a:r>
            <a:endParaRPr sz="1900">
              <a:latin typeface="Salesforce Sans"/>
              <a:ea typeface="Salesforce Sans"/>
              <a:cs typeface="Salesforce Sans"/>
              <a:sym typeface="Salesforce Sans"/>
            </a:endParaRPr>
          </a:p>
        </p:txBody>
      </p:sp>
      <p:sp>
        <p:nvSpPr>
          <p:cNvPr id="1326" name="Google Shape;1326;p165"/>
          <p:cNvSpPr txBox="1"/>
          <p:nvPr/>
        </p:nvSpPr>
        <p:spPr>
          <a:xfrm>
            <a:off x="1228980" y="48768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Microsoft Authenticator</a:t>
            </a:r>
            <a:endParaRPr sz="1900"/>
          </a:p>
        </p:txBody>
      </p:sp>
      <p:sp>
        <p:nvSpPr>
          <p:cNvPr id="1327" name="Google Shape;1327;p165"/>
          <p:cNvSpPr txBox="1"/>
          <p:nvPr/>
        </p:nvSpPr>
        <p:spPr>
          <a:xfrm>
            <a:off x="2897412" y="4876800"/>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Authy</a:t>
            </a:r>
            <a:endParaRPr sz="1900"/>
          </a:p>
        </p:txBody>
      </p:sp>
      <p:sp>
        <p:nvSpPr>
          <p:cNvPr id="1328" name="Google Shape;1328;p165"/>
          <p:cNvSpPr txBox="1"/>
          <p:nvPr/>
        </p:nvSpPr>
        <p:spPr>
          <a:xfrm>
            <a:off x="2000845" y="4216967"/>
            <a:ext cx="26025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15000"/>
              </a:lnSpc>
              <a:spcBef>
                <a:spcPts val="0"/>
              </a:spcBef>
              <a:spcAft>
                <a:spcPts val="0"/>
              </a:spcAft>
              <a:buNone/>
            </a:pPr>
            <a:r>
              <a:rPr lang="en-US" sz="2400" b="1">
                <a:solidFill>
                  <a:schemeClr val="dk1"/>
                </a:solidFill>
                <a:latin typeface="Salesforce Sans"/>
                <a:ea typeface="Salesforce Sans"/>
                <a:cs typeface="Salesforce Sans"/>
                <a:sym typeface="Salesforce Sans"/>
              </a:rPr>
              <a:t>  </a:t>
            </a:r>
            <a:r>
              <a:rPr lang="en-US" sz="1900" b="1">
                <a:solidFill>
                  <a:schemeClr val="dk1"/>
                </a:solidFill>
                <a:latin typeface="Salesforce Sans"/>
                <a:ea typeface="Salesforce Sans"/>
                <a:cs typeface="Salesforce Sans"/>
                <a:sym typeface="Salesforce Sans"/>
              </a:rPr>
              <a:t>Widely-Used Apps</a:t>
            </a:r>
            <a:endParaRPr sz="1900"/>
          </a:p>
        </p:txBody>
      </p:sp>
      <p:pic>
        <p:nvPicPr>
          <p:cNvPr id="1329" name="Google Shape;1329;p165"/>
          <p:cNvPicPr preferRelativeResize="0"/>
          <p:nvPr/>
        </p:nvPicPr>
        <p:blipFill rotWithShape="1">
          <a:blip r:embed="rId8">
            <a:alphaModFix/>
          </a:blip>
          <a:srcRect b="4689"/>
          <a:stretch/>
        </p:blipFill>
        <p:spPr>
          <a:xfrm flipH="1">
            <a:off x="8834098" y="3677800"/>
            <a:ext cx="2337092" cy="3180201"/>
          </a:xfrm>
          <a:prstGeom prst="rect">
            <a:avLst/>
          </a:prstGeom>
          <a:noFill/>
          <a:ln>
            <a:noFill/>
          </a:ln>
        </p:spPr>
      </p:pic>
      <p:sp>
        <p:nvSpPr>
          <p:cNvPr id="1330" name="Google Shape;1330;p165"/>
          <p:cNvSpPr txBox="1"/>
          <p:nvPr/>
        </p:nvSpPr>
        <p:spPr>
          <a:xfrm>
            <a:off x="463746" y="2499000"/>
            <a:ext cx="8121000" cy="916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1900">
                <a:latin typeface="Salesforce Sans"/>
                <a:ea typeface="Salesforce Sans"/>
                <a:cs typeface="Salesforce Sans"/>
                <a:sym typeface="Salesforce Sans"/>
              </a:rPr>
              <a:t>To log in with this type of verification method, get a code from the app, then enter that code during the Salesforce login process.</a:t>
            </a:r>
            <a:endParaRPr sz="1900">
              <a:latin typeface="Salesforce Sans"/>
              <a:ea typeface="Salesforce Sans"/>
              <a:cs typeface="Salesforce Sans"/>
              <a:sym typeface="Salesforce Sans"/>
            </a:endParaRPr>
          </a:p>
        </p:txBody>
      </p:sp>
      <p:sp>
        <p:nvSpPr>
          <p:cNvPr id="1331" name="Google Shape;1331;p165"/>
          <p:cNvSpPr txBox="1"/>
          <p:nvPr/>
        </p:nvSpPr>
        <p:spPr>
          <a:xfrm>
            <a:off x="463175" y="3465567"/>
            <a:ext cx="8121000" cy="577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1900">
                <a:latin typeface="Salesforce Sans"/>
                <a:ea typeface="Salesforce Sans"/>
                <a:cs typeface="Salesforce Sans"/>
                <a:sym typeface="Salesforce Sans"/>
              </a:rPr>
              <a:t>TOTP apps don’t require a data or internet connection. </a:t>
            </a:r>
            <a:endParaRPr sz="1900">
              <a:latin typeface="Salesforce Sans"/>
              <a:ea typeface="Salesforce Sans"/>
              <a:cs typeface="Salesforce Sans"/>
              <a:sym typeface="Salesforce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35"/>
        <p:cNvGrpSpPr/>
        <p:nvPr/>
      </p:nvGrpSpPr>
      <p:grpSpPr>
        <a:xfrm>
          <a:off x="0" y="0"/>
          <a:ext cx="0" cy="0"/>
          <a:chOff x="0" y="0"/>
          <a:chExt cx="0" cy="0"/>
        </a:xfrm>
      </p:grpSpPr>
      <p:sp>
        <p:nvSpPr>
          <p:cNvPr id="1336" name="Google Shape;1336;p166"/>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337" name="Google Shape;1337;p166"/>
          <p:cNvSpPr txBox="1"/>
          <p:nvPr/>
        </p:nvSpPr>
        <p:spPr>
          <a:xfrm>
            <a:off x="571484" y="2081267"/>
            <a:ext cx="5713200" cy="1554900"/>
          </a:xfrm>
          <a:prstGeom prst="rect">
            <a:avLst/>
          </a:prstGeom>
          <a:noFill/>
          <a:ln>
            <a:noFill/>
          </a:ln>
        </p:spPr>
        <p:txBody>
          <a:bodyPr spcFirstLastPara="1" wrap="square" lIns="0" tIns="0" rIns="0" bIns="0" anchor="t" anchorCtr="0">
            <a:noAutofit/>
          </a:bodyPr>
          <a:lstStyle/>
          <a:p>
            <a:pPr marL="609600" lvl="0" indent="-406400" algn="l" rtl="0">
              <a:spcBef>
                <a:spcPts val="0"/>
              </a:spcBef>
              <a:spcAft>
                <a:spcPts val="0"/>
              </a:spcAft>
              <a:buClr>
                <a:schemeClr val="accent2"/>
              </a:buClr>
              <a:buSzPts val="1600"/>
              <a:buFont typeface="Salesforce Sans"/>
              <a:buChar char="●"/>
            </a:pPr>
            <a:r>
              <a:rPr lang="en-US" sz="1600" dirty="0">
                <a:solidFill>
                  <a:schemeClr val="accent2"/>
                </a:solidFill>
                <a:latin typeface="Salesforce Sans"/>
                <a:ea typeface="Salesforce Sans"/>
                <a:cs typeface="Salesforce Sans"/>
                <a:sym typeface="Salesforce Sans"/>
              </a:rPr>
              <a:t>Works out of the box — no software to install</a:t>
            </a:r>
            <a:endParaRPr sz="1600" dirty="0">
              <a:solidFill>
                <a:schemeClr val="accent2"/>
              </a:solidFill>
              <a:latin typeface="Salesforce Sans"/>
              <a:ea typeface="Salesforce Sans"/>
              <a:cs typeface="Salesforce Sans"/>
              <a:sym typeface="Salesforce Sans"/>
            </a:endParaRPr>
          </a:p>
          <a:p>
            <a:pPr marL="609600" lvl="0" indent="-406400" algn="l" rtl="0">
              <a:spcBef>
                <a:spcPts val="700"/>
              </a:spcBef>
              <a:spcAft>
                <a:spcPts val="0"/>
              </a:spcAft>
              <a:buClr>
                <a:schemeClr val="accent2"/>
              </a:buClr>
              <a:buSzPts val="1600"/>
              <a:buFont typeface="Salesforce Sans"/>
              <a:buChar char="●"/>
            </a:pPr>
            <a:r>
              <a:rPr lang="en-US" sz="1600" dirty="0">
                <a:solidFill>
                  <a:schemeClr val="accent2"/>
                </a:solidFill>
                <a:latin typeface="Salesforce Sans"/>
                <a:ea typeface="Salesforce Sans"/>
                <a:cs typeface="Salesforce Sans"/>
                <a:sym typeface="Salesforce Sans"/>
              </a:rPr>
              <a:t>Strong public-key cryptography that’s unique to the user’s account</a:t>
            </a:r>
            <a:endParaRPr sz="1600" dirty="0">
              <a:solidFill>
                <a:schemeClr val="accent2"/>
              </a:solidFill>
              <a:latin typeface="Salesforce Sans"/>
              <a:ea typeface="Salesforce Sans"/>
              <a:cs typeface="Salesforce Sans"/>
              <a:sym typeface="Salesforce Sans"/>
            </a:endParaRPr>
          </a:p>
          <a:p>
            <a:pPr marL="609600" lvl="0" indent="-406400" algn="l" rtl="0">
              <a:spcBef>
                <a:spcPts val="700"/>
              </a:spcBef>
              <a:spcAft>
                <a:spcPts val="0"/>
              </a:spcAft>
              <a:buClr>
                <a:schemeClr val="accent2"/>
              </a:buClr>
              <a:buSzPts val="1600"/>
              <a:buFont typeface="Salesforce Sans"/>
              <a:buChar char="●"/>
            </a:pPr>
            <a:r>
              <a:rPr lang="en-US" sz="1600" dirty="0">
                <a:solidFill>
                  <a:schemeClr val="accent2"/>
                </a:solidFill>
                <a:latin typeface="Salesforce Sans"/>
                <a:ea typeface="Salesforce Sans"/>
                <a:cs typeface="Salesforce Sans"/>
                <a:sym typeface="Salesforce Sans"/>
              </a:rPr>
              <a:t>Resistant to malware and man-in-the-middle attacks</a:t>
            </a:r>
            <a:endParaRPr sz="1600" dirty="0">
              <a:solidFill>
                <a:schemeClr val="accent2"/>
              </a:solidFill>
              <a:latin typeface="Salesforce Sans"/>
              <a:ea typeface="Salesforce Sans"/>
              <a:cs typeface="Salesforce Sans"/>
              <a:sym typeface="Salesforce Sans"/>
            </a:endParaRPr>
          </a:p>
          <a:p>
            <a:pPr marL="609600" lvl="0" indent="0" algn="l" rtl="0">
              <a:spcBef>
                <a:spcPts val="700"/>
              </a:spcBef>
              <a:spcAft>
                <a:spcPts val="0"/>
              </a:spcAft>
              <a:buNone/>
            </a:pPr>
            <a:endParaRPr sz="1900" dirty="0">
              <a:solidFill>
                <a:schemeClr val="accent2"/>
              </a:solidFill>
              <a:latin typeface="Salesforce Sans"/>
              <a:ea typeface="Salesforce Sans"/>
              <a:cs typeface="Salesforce Sans"/>
              <a:sym typeface="Salesforce Sans"/>
            </a:endParaRPr>
          </a:p>
        </p:txBody>
      </p:sp>
      <p:sp>
        <p:nvSpPr>
          <p:cNvPr id="1338" name="Google Shape;1338;p166"/>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100" b="1">
                <a:solidFill>
                  <a:srgbClr val="205CA0"/>
                </a:solidFill>
                <a:latin typeface="Salesforce Sans"/>
                <a:ea typeface="Salesforce Sans"/>
                <a:cs typeface="Salesforce Sans"/>
                <a:sym typeface="Salesforce Sans"/>
              </a:rPr>
              <a:t>Security Keys</a:t>
            </a:r>
            <a:endParaRPr sz="3100" b="1">
              <a:solidFill>
                <a:srgbClr val="205CA0"/>
              </a:solidFill>
              <a:latin typeface="Salesforce Sans"/>
              <a:ea typeface="Salesforce Sans"/>
              <a:cs typeface="Salesforce Sans"/>
              <a:sym typeface="Salesforce Sans"/>
            </a:endParaRPr>
          </a:p>
        </p:txBody>
      </p:sp>
      <p:sp>
        <p:nvSpPr>
          <p:cNvPr id="1339" name="Google Shape;1339;p166"/>
          <p:cNvSpPr/>
          <p:nvPr/>
        </p:nvSpPr>
        <p:spPr>
          <a:xfrm>
            <a:off x="7076257" y="1274767"/>
            <a:ext cx="4530300" cy="4341300"/>
          </a:xfrm>
          <a:prstGeom prst="rect">
            <a:avLst/>
          </a:prstGeom>
          <a:solidFill>
            <a:schemeClr val="dk2"/>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340" name="Google Shape;1340;p166"/>
          <p:cNvSpPr txBox="1"/>
          <p:nvPr/>
        </p:nvSpPr>
        <p:spPr>
          <a:xfrm>
            <a:off x="7325625" y="4376027"/>
            <a:ext cx="4128000" cy="14472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en-US" sz="1600" b="1" dirty="0">
                <a:solidFill>
                  <a:srgbClr val="FFFFFF"/>
                </a:solidFill>
                <a:latin typeface="Salesforce Sans"/>
                <a:ea typeface="Salesforce Sans"/>
                <a:cs typeface="Salesforce Sans"/>
                <a:sym typeface="Salesforce Sans"/>
              </a:rPr>
              <a:t>Products that support security keys:</a:t>
            </a:r>
          </a:p>
          <a:p>
            <a:pPr marL="301752" lvl="0" indent="0" algn="l" rtl="0">
              <a:spcBef>
                <a:spcPts val="1100"/>
              </a:spcBef>
              <a:spcAft>
                <a:spcPts val="300"/>
              </a:spcAft>
              <a:buNone/>
            </a:pPr>
            <a:r>
              <a:rPr lang="en-US" sz="1500" dirty="0">
                <a:solidFill>
                  <a:schemeClr val="bg1"/>
                </a:solidFill>
                <a:latin typeface="Salesforce Sans"/>
                <a:ea typeface="Salesforce Sans"/>
                <a:cs typeface="Salesforce Sans"/>
                <a:sym typeface="Salesforce Sans"/>
              </a:rPr>
              <a:t>All products, except Tableau Online</a:t>
            </a:r>
          </a:p>
        </p:txBody>
      </p:sp>
      <p:sp>
        <p:nvSpPr>
          <p:cNvPr id="1341" name="Google Shape;1341;p166"/>
          <p:cNvSpPr txBox="1"/>
          <p:nvPr/>
        </p:nvSpPr>
        <p:spPr>
          <a:xfrm>
            <a:off x="572883" y="3576167"/>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US" sz="1900" b="1">
                <a:solidFill>
                  <a:schemeClr val="dk1"/>
                </a:solidFill>
                <a:latin typeface="Salesforce Sans"/>
                <a:ea typeface="Salesforce Sans"/>
                <a:cs typeface="Salesforce Sans"/>
                <a:sym typeface="Salesforce Sans"/>
              </a:rPr>
              <a:t>Logging in with a security key is simple</a:t>
            </a:r>
            <a:endParaRPr sz="1900" b="1">
              <a:solidFill>
                <a:schemeClr val="dk1"/>
              </a:solidFill>
              <a:latin typeface="Salesforce Sans"/>
              <a:ea typeface="Salesforce Sans"/>
              <a:cs typeface="Salesforce Sans"/>
              <a:sym typeface="Salesforce Sans"/>
            </a:endParaRPr>
          </a:p>
          <a:p>
            <a:pPr marL="609600" lvl="0" indent="-406400" algn="l" rtl="0">
              <a:lnSpc>
                <a:spcPct val="100000"/>
              </a:lnSpc>
              <a:spcBef>
                <a:spcPts val="700"/>
              </a:spcBef>
              <a:spcAft>
                <a:spcPts val="0"/>
              </a:spcAft>
              <a:buClr>
                <a:schemeClr val="accent2"/>
              </a:buClr>
              <a:buSzPts val="1600"/>
              <a:buFont typeface="Salesforce Sans"/>
              <a:buChar char="●"/>
            </a:pPr>
            <a:r>
              <a:rPr lang="en-US" sz="1600">
                <a:solidFill>
                  <a:schemeClr val="accent2"/>
                </a:solidFill>
                <a:latin typeface="Salesforce Sans"/>
                <a:ea typeface="Salesforce Sans"/>
                <a:cs typeface="Salesforce Sans"/>
                <a:sym typeface="Salesforce Sans"/>
              </a:rPr>
              <a:t>Connect a security key to the computer</a:t>
            </a:r>
            <a:endParaRPr sz="1600">
              <a:solidFill>
                <a:schemeClr val="accent2"/>
              </a:solidFill>
              <a:latin typeface="Salesforce Sans"/>
              <a:ea typeface="Salesforce Sans"/>
              <a:cs typeface="Salesforce Sans"/>
              <a:sym typeface="Salesforce Sans"/>
            </a:endParaRPr>
          </a:p>
          <a:p>
            <a:pPr marL="609600" lvl="0" indent="-406400" algn="l" rtl="0">
              <a:lnSpc>
                <a:spcPct val="100000"/>
              </a:lnSpc>
              <a:spcBef>
                <a:spcPts val="700"/>
              </a:spcBef>
              <a:spcAft>
                <a:spcPts val="700"/>
              </a:spcAft>
              <a:buClr>
                <a:schemeClr val="accent2"/>
              </a:buClr>
              <a:buSzPts val="1600"/>
              <a:buFont typeface="Salesforce Sans"/>
              <a:buChar char="●"/>
            </a:pPr>
            <a:r>
              <a:rPr lang="en-US" sz="1600">
                <a:solidFill>
                  <a:schemeClr val="accent2"/>
                </a:solidFill>
                <a:latin typeface="Salesforce Sans"/>
                <a:ea typeface="Salesforce Sans"/>
                <a:cs typeface="Salesforce Sans"/>
                <a:sym typeface="Salesforce Sans"/>
              </a:rPr>
              <a:t>Press the key’s button to verify your identity</a:t>
            </a:r>
            <a:endParaRPr sz="900">
              <a:solidFill>
                <a:srgbClr val="59575C"/>
              </a:solidFill>
              <a:latin typeface="Salesforce Sans"/>
              <a:ea typeface="Salesforce Sans"/>
              <a:cs typeface="Salesforce Sans"/>
              <a:sym typeface="Salesforce Sans"/>
            </a:endParaRPr>
          </a:p>
        </p:txBody>
      </p:sp>
      <p:sp>
        <p:nvSpPr>
          <p:cNvPr id="1342" name="Google Shape;1342;p166"/>
          <p:cNvSpPr txBox="1"/>
          <p:nvPr/>
        </p:nvSpPr>
        <p:spPr>
          <a:xfrm>
            <a:off x="572884" y="4876133"/>
            <a:ext cx="621270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en-US" sz="1600">
                <a:solidFill>
                  <a:schemeClr val="accent2"/>
                </a:solidFill>
                <a:latin typeface="Salesforce Sans"/>
                <a:ea typeface="Salesforce Sans"/>
                <a:cs typeface="Salesforce Sans"/>
                <a:sym typeface="Salesforce Sans"/>
              </a:rPr>
              <a:t>Use any security key that’s compatible with the </a:t>
            </a:r>
            <a:r>
              <a:rPr lang="en-US" sz="1600">
                <a:solidFill>
                  <a:schemeClr val="hlink"/>
                </a:solidFill>
                <a:uFill>
                  <a:noFill/>
                </a:uFill>
                <a:latin typeface="Salesforce Sans"/>
                <a:ea typeface="Salesforce Sans"/>
                <a:cs typeface="Salesforce Sans"/>
                <a:sym typeface="Salesforce Sans"/>
                <a:hlinkClick r:id="rId3"/>
              </a:rPr>
              <a:t>FIDO U2F</a:t>
            </a:r>
            <a:r>
              <a:rPr lang="en-US" sz="1600">
                <a:solidFill>
                  <a:schemeClr val="accent2"/>
                </a:solidFill>
                <a:latin typeface="Salesforce Sans"/>
                <a:ea typeface="Salesforce Sans"/>
                <a:cs typeface="Salesforce Sans"/>
                <a:sym typeface="Salesforce Sans"/>
              </a:rPr>
              <a:t> or </a:t>
            </a:r>
            <a:r>
              <a:rPr lang="en-US" sz="1600">
                <a:solidFill>
                  <a:schemeClr val="hlink"/>
                </a:solidFill>
                <a:uFill>
                  <a:noFill/>
                </a:uFill>
                <a:latin typeface="Salesforce Sans"/>
                <a:ea typeface="Salesforce Sans"/>
                <a:cs typeface="Salesforce Sans"/>
                <a:sym typeface="Salesforce Sans"/>
                <a:hlinkClick r:id="rId4"/>
              </a:rPr>
              <a:t>WebAuthn (FIDO2)</a:t>
            </a:r>
            <a:r>
              <a:rPr lang="en-US" sz="1600">
                <a:solidFill>
                  <a:schemeClr val="accent2"/>
                </a:solidFill>
                <a:latin typeface="Salesforce Sans"/>
                <a:ea typeface="Salesforce Sans"/>
                <a:cs typeface="Salesforce Sans"/>
                <a:sym typeface="Salesforce Sans"/>
              </a:rPr>
              <a:t> standards, including Yubico’s YubiKey or Google’s Titan Key.</a:t>
            </a:r>
            <a:r>
              <a:rPr lang="en-US" sz="1600" b="1">
                <a:solidFill>
                  <a:srgbClr val="59575C"/>
                </a:solidFill>
                <a:latin typeface="Salesforce Sans"/>
                <a:ea typeface="Salesforce Sans"/>
                <a:cs typeface="Salesforce Sans"/>
                <a:sym typeface="Salesforce Sans"/>
              </a:rPr>
              <a:t> </a:t>
            </a:r>
            <a:endParaRPr sz="1600">
              <a:solidFill>
                <a:srgbClr val="59575C"/>
              </a:solidFill>
              <a:latin typeface="Salesforce Sans"/>
              <a:ea typeface="Salesforce Sans"/>
              <a:cs typeface="Salesforce Sans"/>
              <a:sym typeface="Salesforce Sans"/>
            </a:endParaRPr>
          </a:p>
          <a:p>
            <a:pPr marL="0" lvl="0" indent="0" algn="l" rtl="0">
              <a:spcBef>
                <a:spcPts val="1100"/>
              </a:spcBef>
              <a:spcAft>
                <a:spcPts val="0"/>
              </a:spcAft>
              <a:buNone/>
            </a:pPr>
            <a:endParaRPr sz="150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a:solidFill>
                <a:srgbClr val="59575C"/>
              </a:solidFill>
              <a:latin typeface="Salesforce Sans"/>
              <a:ea typeface="Salesforce Sans"/>
              <a:cs typeface="Salesforce Sans"/>
              <a:sym typeface="Salesforce Sans"/>
            </a:endParaRPr>
          </a:p>
        </p:txBody>
      </p:sp>
      <p:pic>
        <p:nvPicPr>
          <p:cNvPr id="1343" name="Google Shape;1343;p166"/>
          <p:cNvPicPr preferRelativeResize="0"/>
          <p:nvPr/>
        </p:nvPicPr>
        <p:blipFill>
          <a:blip r:embed="rId5">
            <a:alphaModFix/>
          </a:blip>
          <a:stretch>
            <a:fillRect/>
          </a:stretch>
        </p:blipFill>
        <p:spPr>
          <a:xfrm>
            <a:off x="9970937" y="633433"/>
            <a:ext cx="2022472" cy="1255140"/>
          </a:xfrm>
          <a:prstGeom prst="rect">
            <a:avLst/>
          </a:prstGeom>
          <a:noFill/>
          <a:ln>
            <a:noFill/>
          </a:ln>
          <a:effectLst>
            <a:outerShdw blurRad="57150" dist="19050" dir="5400000" algn="bl" rotWithShape="0">
              <a:srgbClr val="000000">
                <a:alpha val="50000"/>
              </a:srgbClr>
            </a:outerShdw>
          </a:effectLst>
        </p:spPr>
      </p:pic>
      <p:sp>
        <p:nvSpPr>
          <p:cNvPr id="1344" name="Google Shape;1344;p166"/>
          <p:cNvSpPr txBox="1"/>
          <p:nvPr/>
        </p:nvSpPr>
        <p:spPr>
          <a:xfrm>
            <a:off x="7325625" y="1942285"/>
            <a:ext cx="4128000" cy="22221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en-US" sz="1600" b="1" dirty="0">
                <a:solidFill>
                  <a:srgbClr val="FFFFFF"/>
                </a:solidFill>
                <a:latin typeface="Salesforce Sans"/>
                <a:ea typeface="Salesforce Sans"/>
                <a:cs typeface="Salesforce Sans"/>
                <a:sym typeface="Salesforce Sans"/>
              </a:rPr>
              <a:t>Supported form factors: </a:t>
            </a:r>
            <a:r>
              <a:rPr lang="en-US" sz="1600" dirty="0">
                <a:solidFill>
                  <a:srgbClr val="FFFFFF"/>
                </a:solidFill>
                <a:latin typeface="Salesforce Sans"/>
                <a:ea typeface="Salesforce Sans"/>
                <a:cs typeface="Salesforce Sans"/>
                <a:sym typeface="Salesforce Sans"/>
              </a:rPr>
              <a:t> </a:t>
            </a:r>
            <a:endParaRPr sz="1600" dirty="0">
              <a:solidFill>
                <a:srgbClr val="FFFFFF"/>
              </a:solidFill>
              <a:latin typeface="Salesforce Sans"/>
              <a:ea typeface="Salesforce Sans"/>
              <a:cs typeface="Salesforce Sans"/>
              <a:sym typeface="Salesforce Sans"/>
            </a:endParaRPr>
          </a:p>
          <a:p>
            <a:pPr marL="304800" lvl="0" indent="0" algn="l" rtl="0">
              <a:lnSpc>
                <a:spcPct val="115000"/>
              </a:lnSpc>
              <a:spcBef>
                <a:spcPts val="500"/>
              </a:spcBef>
              <a:spcAft>
                <a:spcPts val="0"/>
              </a:spcAft>
              <a:buNone/>
            </a:pPr>
            <a:r>
              <a:rPr lang="en-US" sz="1500" dirty="0">
                <a:solidFill>
                  <a:srgbClr val="FFFFFF"/>
                </a:solidFill>
                <a:latin typeface="Salesforce Sans"/>
                <a:ea typeface="Salesforce Sans"/>
                <a:cs typeface="Salesforce Sans"/>
                <a:sym typeface="Salesforce Sans"/>
              </a:rPr>
              <a:t>USB-A, USB-C, Lightning, NFC</a:t>
            </a:r>
            <a:r>
              <a:rPr lang="en-US" sz="1500" baseline="30000" dirty="0">
                <a:solidFill>
                  <a:srgbClr val="FFFFFF"/>
                </a:solidFill>
                <a:latin typeface="Salesforce Sans"/>
                <a:ea typeface="Salesforce Sans"/>
                <a:cs typeface="Salesforce Sans"/>
                <a:sym typeface="Salesforce Sans"/>
              </a:rPr>
              <a:t>* </a:t>
            </a:r>
            <a:endParaRPr sz="1500" baseline="30000" dirty="0">
              <a:solidFill>
                <a:srgbClr val="FFFFFF"/>
              </a:solidFill>
              <a:latin typeface="Salesforce Sans"/>
              <a:ea typeface="Salesforce Sans"/>
              <a:cs typeface="Salesforce Sans"/>
              <a:sym typeface="Salesforce Sans"/>
            </a:endParaRPr>
          </a:p>
          <a:p>
            <a:pPr marL="0" lvl="0" indent="0" algn="l" rtl="0">
              <a:lnSpc>
                <a:spcPct val="115000"/>
              </a:lnSpc>
              <a:spcBef>
                <a:spcPts val="1300"/>
              </a:spcBef>
              <a:spcAft>
                <a:spcPts val="0"/>
              </a:spcAft>
              <a:buNone/>
            </a:pPr>
            <a:r>
              <a:rPr lang="en-US" sz="1600" b="1" dirty="0">
                <a:solidFill>
                  <a:srgbClr val="FFFFFF"/>
                </a:solidFill>
                <a:latin typeface="Salesforce Sans"/>
                <a:ea typeface="Salesforce Sans"/>
                <a:cs typeface="Salesforce Sans"/>
                <a:sym typeface="Salesforce Sans"/>
              </a:rPr>
              <a:t>Supported browsers for </a:t>
            </a:r>
            <a:r>
              <a:rPr lang="en-US" sz="1600" b="1" dirty="0" err="1">
                <a:solidFill>
                  <a:srgbClr val="FFFFFF"/>
                </a:solidFill>
                <a:latin typeface="Salesforce Sans"/>
                <a:ea typeface="Salesforce Sans"/>
                <a:cs typeface="Salesforce Sans"/>
                <a:sym typeface="Salesforce Sans"/>
              </a:rPr>
              <a:t>WebAuthn</a:t>
            </a:r>
            <a:r>
              <a:rPr lang="en-US" sz="1600" b="1" dirty="0">
                <a:solidFill>
                  <a:srgbClr val="FFFFFF"/>
                </a:solidFill>
                <a:latin typeface="Salesforce Sans"/>
                <a:ea typeface="Salesforce Sans"/>
                <a:cs typeface="Salesforce Sans"/>
                <a:sym typeface="Salesforce Sans"/>
              </a:rPr>
              <a:t> keys:</a:t>
            </a:r>
            <a:endParaRPr sz="1600" b="1" dirty="0">
              <a:solidFill>
                <a:srgbClr val="FFFFFF"/>
              </a:solidFill>
              <a:latin typeface="Salesforce Sans"/>
              <a:ea typeface="Salesforce Sans"/>
              <a:cs typeface="Salesforce Sans"/>
              <a:sym typeface="Salesforce Sans"/>
            </a:endParaRPr>
          </a:p>
          <a:p>
            <a:pPr marL="304800" lvl="0" indent="0" algn="l" rtl="0">
              <a:lnSpc>
                <a:spcPct val="115000"/>
              </a:lnSpc>
              <a:spcBef>
                <a:spcPts val="500"/>
              </a:spcBef>
              <a:spcAft>
                <a:spcPts val="0"/>
              </a:spcAft>
              <a:buNone/>
            </a:pPr>
            <a:r>
              <a:rPr lang="en-US" sz="1500" dirty="0">
                <a:solidFill>
                  <a:srgbClr val="FFFFFF"/>
                </a:solidFill>
                <a:latin typeface="Salesforce Sans"/>
                <a:ea typeface="Salesforce Sans"/>
                <a:cs typeface="Salesforce Sans"/>
                <a:sym typeface="Salesforce Sans"/>
              </a:rPr>
              <a:t>Chrome, Edge, Firefox, Safari</a:t>
            </a:r>
            <a:endParaRPr sz="1500" b="1" dirty="0">
              <a:solidFill>
                <a:srgbClr val="FFFFFF"/>
              </a:solidFill>
              <a:latin typeface="Salesforce Sans"/>
              <a:ea typeface="Salesforce Sans"/>
              <a:cs typeface="Salesforce Sans"/>
              <a:sym typeface="Salesforce Sans"/>
            </a:endParaRPr>
          </a:p>
          <a:p>
            <a:pPr marL="0" lvl="0" indent="0" algn="l" rtl="0">
              <a:lnSpc>
                <a:spcPct val="115000"/>
              </a:lnSpc>
              <a:spcBef>
                <a:spcPts val="1300"/>
              </a:spcBef>
              <a:spcAft>
                <a:spcPts val="0"/>
              </a:spcAft>
              <a:buNone/>
            </a:pPr>
            <a:r>
              <a:rPr lang="en-US" sz="1600" b="1" dirty="0">
                <a:solidFill>
                  <a:srgbClr val="FFFFFF"/>
                </a:solidFill>
                <a:latin typeface="Salesforce Sans"/>
                <a:ea typeface="Salesforce Sans"/>
                <a:cs typeface="Salesforce Sans"/>
                <a:sym typeface="Salesforce Sans"/>
              </a:rPr>
              <a:t>Supported browsers for U2F keys:</a:t>
            </a:r>
            <a:endParaRPr sz="1600" b="1" dirty="0">
              <a:solidFill>
                <a:srgbClr val="FFFFFF"/>
              </a:solidFill>
              <a:latin typeface="Salesforce Sans"/>
              <a:ea typeface="Salesforce Sans"/>
              <a:cs typeface="Salesforce Sans"/>
              <a:sym typeface="Salesforce Sans"/>
            </a:endParaRPr>
          </a:p>
          <a:p>
            <a:pPr marL="304800" lvl="0" indent="0" algn="l" rtl="0">
              <a:lnSpc>
                <a:spcPct val="115000"/>
              </a:lnSpc>
              <a:spcBef>
                <a:spcPts val="500"/>
              </a:spcBef>
              <a:spcAft>
                <a:spcPts val="0"/>
              </a:spcAft>
              <a:buNone/>
            </a:pPr>
            <a:r>
              <a:rPr lang="en-US" sz="1500" dirty="0">
                <a:solidFill>
                  <a:srgbClr val="FFFFFF"/>
                </a:solidFill>
                <a:latin typeface="Salesforce Sans"/>
                <a:ea typeface="Salesforce Sans"/>
                <a:cs typeface="Salesforce Sans"/>
                <a:sym typeface="Salesforce Sans"/>
              </a:rPr>
              <a:t>Chrome, version 41 or later</a:t>
            </a:r>
            <a:endParaRPr sz="1500" b="1" dirty="0">
              <a:solidFill>
                <a:srgbClr val="FFFFFF"/>
              </a:solidFill>
              <a:latin typeface="Salesforce Sans"/>
              <a:ea typeface="Salesforce Sans"/>
              <a:cs typeface="Salesforce Sans"/>
              <a:sym typeface="Salesforce Sans"/>
            </a:endParaRPr>
          </a:p>
          <a:p>
            <a:pPr marL="0" lvl="0" indent="0" algn="l" rtl="0">
              <a:spcBef>
                <a:spcPts val="11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345" name="Google Shape;1345;p166"/>
          <p:cNvSpPr txBox="1"/>
          <p:nvPr/>
        </p:nvSpPr>
        <p:spPr>
          <a:xfrm>
            <a:off x="5977376" y="6072933"/>
            <a:ext cx="6015900" cy="572400"/>
          </a:xfrm>
          <a:prstGeom prst="rect">
            <a:avLst/>
          </a:prstGeom>
          <a:noFill/>
          <a:ln>
            <a:noFill/>
          </a:ln>
        </p:spPr>
        <p:txBody>
          <a:bodyPr spcFirstLastPara="1" wrap="square" lIns="0" tIns="0" rIns="0" bIns="0" anchor="t" anchorCtr="0">
            <a:noAutofit/>
          </a:bodyPr>
          <a:lstStyle/>
          <a:p>
            <a:pPr marL="203200" lvl="0" indent="-203200" algn="l" rtl="0">
              <a:lnSpc>
                <a:spcPct val="100000"/>
              </a:lnSpc>
              <a:spcBef>
                <a:spcPts val="0"/>
              </a:spcBef>
              <a:spcAft>
                <a:spcPts val="400"/>
              </a:spcAft>
              <a:buFont typeface="Arial" panose="020B0604020202020204" pitchFamily="34" charset="0"/>
              <a:buChar char="•"/>
            </a:pPr>
            <a:r>
              <a:rPr lang="en-US" sz="1100" dirty="0">
                <a:latin typeface="Salesforce Sans"/>
                <a:ea typeface="Salesforce Sans"/>
                <a:cs typeface="Salesforce Sans"/>
                <a:sym typeface="Salesforce Sans"/>
              </a:rPr>
              <a:t>NFC devices are currently supported in all products, with the exception of products built on the Salesforce Platform (and Tableau Online, which doesn’t support security keys). </a:t>
            </a:r>
          </a:p>
          <a:p>
            <a:pPr lvl="0" algn="l" rtl="0">
              <a:lnSpc>
                <a:spcPct val="100000"/>
              </a:lnSpc>
              <a:spcBef>
                <a:spcPts val="0"/>
              </a:spcBef>
              <a:spcAft>
                <a:spcPts val="0"/>
              </a:spcAft>
            </a:pPr>
            <a:r>
              <a:rPr lang="en-US" sz="1100" dirty="0">
                <a:latin typeface="Salesforce Sans"/>
                <a:ea typeface="Salesforce Sans"/>
                <a:cs typeface="Salesforce Sans"/>
                <a:sym typeface="Salesforce Sans"/>
              </a:rPr>
              <a:t>**  Products built on the Salesforce Platform support U2F-compatible keys only.</a:t>
            </a:r>
            <a:endParaRPr sz="1100" dirty="0">
              <a:latin typeface="Salesforce Sans"/>
              <a:ea typeface="Salesforce Sans"/>
              <a:cs typeface="Salesforce Sans"/>
              <a:sym typeface="Salesforce Sans"/>
            </a:endParaRPr>
          </a:p>
          <a:p>
            <a:pPr marL="0" lvl="0" indent="0" algn="l" rtl="0">
              <a:lnSpc>
                <a:spcPct val="100000"/>
              </a:lnSpc>
              <a:spcBef>
                <a:spcPts val="0"/>
              </a:spcBef>
              <a:spcAft>
                <a:spcPts val="0"/>
              </a:spcAft>
              <a:buNone/>
            </a:pPr>
            <a:endParaRPr sz="1100" dirty="0">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346" name="Google Shape;1346;p166"/>
          <p:cNvSpPr txBox="1"/>
          <p:nvPr/>
        </p:nvSpPr>
        <p:spPr>
          <a:xfrm>
            <a:off x="445151" y="1285700"/>
            <a:ext cx="6015900" cy="9900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700"/>
              </a:spcAft>
              <a:buNone/>
            </a:pPr>
            <a:r>
              <a:rPr lang="en-US" sz="1900" b="1">
                <a:solidFill>
                  <a:schemeClr val="dk1"/>
                </a:solidFill>
                <a:latin typeface="Salesforce Sans"/>
                <a:ea typeface="Salesforce Sans"/>
                <a:cs typeface="Salesforce Sans"/>
                <a:sym typeface="Salesforce Sans"/>
              </a:rPr>
              <a:t>Easy-to-use hardware solution provides an alternative to mobile app verification methods</a:t>
            </a:r>
            <a:endParaRPr sz="1900" b="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07"/>
        <p:cNvGrpSpPr/>
        <p:nvPr/>
      </p:nvGrpSpPr>
      <p:grpSpPr>
        <a:xfrm>
          <a:off x="0" y="0"/>
          <a:ext cx="0" cy="0"/>
          <a:chOff x="0" y="0"/>
          <a:chExt cx="0" cy="0"/>
        </a:xfrm>
      </p:grpSpPr>
      <p:sp>
        <p:nvSpPr>
          <p:cNvPr id="1208" name="Google Shape;1208;p160"/>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09" name="Google Shape;1209;p160"/>
          <p:cNvSpPr txBox="1"/>
          <p:nvPr/>
        </p:nvSpPr>
        <p:spPr>
          <a:xfrm>
            <a:off x="571500" y="2296091"/>
            <a:ext cx="6212699" cy="1961583"/>
          </a:xfrm>
          <a:prstGeom prst="rect">
            <a:avLst/>
          </a:prstGeom>
          <a:noFill/>
          <a:ln>
            <a:noFill/>
          </a:ln>
        </p:spPr>
        <p:txBody>
          <a:bodyPr spcFirstLastPara="1" wrap="square" lIns="0" tIns="0" rIns="0" bIns="0" anchor="t" anchorCtr="0">
            <a:noAutofit/>
          </a:bodyPr>
          <a:lstStyle/>
          <a:p>
            <a:pPr marL="609600" lvl="0" indent="-406400" algn="l" rtl="0">
              <a:spcBef>
                <a:spcPts val="0"/>
              </a:spcBef>
              <a:spcAft>
                <a:spcPts val="0"/>
              </a:spcAft>
              <a:buClr>
                <a:schemeClr val="accent2"/>
              </a:buClr>
              <a:buSzPts val="1600"/>
              <a:buFont typeface="Salesforce Sans"/>
              <a:buChar char="●"/>
            </a:pPr>
            <a:r>
              <a:rPr lang="en-US" sz="1600" dirty="0">
                <a:solidFill>
                  <a:schemeClr val="accent2"/>
                </a:solidFill>
                <a:latin typeface="Salesforce Sans"/>
                <a:ea typeface="Salesforce Sans"/>
                <a:cs typeface="Salesforce Sans"/>
                <a:sym typeface="Salesforce Sans"/>
              </a:rPr>
              <a:t>Verify identity with fingerprint, iris, or facial recognition scan.</a:t>
            </a:r>
          </a:p>
          <a:p>
            <a:pPr marL="609600" lvl="0" indent="-406400">
              <a:spcBef>
                <a:spcPts val="700"/>
              </a:spcBef>
              <a:buClr>
                <a:schemeClr val="accent2"/>
              </a:buClr>
              <a:buSzPts val="1600"/>
              <a:buFont typeface="Salesforce Sans"/>
              <a:buChar char="●"/>
            </a:pPr>
            <a:r>
              <a:rPr lang="en-US" sz="1600" dirty="0">
                <a:solidFill>
                  <a:schemeClr val="accent2"/>
                </a:solidFill>
                <a:latin typeface="Salesforce Sans"/>
                <a:ea typeface="Salesforce Sans"/>
                <a:cs typeface="Salesforce Sans"/>
                <a:sym typeface="Salesforce Sans"/>
              </a:rPr>
              <a:t>No </a:t>
            </a:r>
            <a:r>
              <a:rPr lang="en-US" sz="1600">
                <a:solidFill>
                  <a:schemeClr val="accent2"/>
                </a:solidFill>
                <a:latin typeface="Salesforce Sans"/>
                <a:ea typeface="Salesforce Sans"/>
                <a:cs typeface="Salesforce Sans"/>
                <a:sym typeface="Salesforce Sans"/>
              </a:rPr>
              <a:t>apps needed</a:t>
            </a:r>
            <a:r>
              <a:rPr lang="en-US" sz="1600" dirty="0">
                <a:solidFill>
                  <a:schemeClr val="accent2"/>
                </a:solidFill>
                <a:latin typeface="Salesforce Sans"/>
                <a:ea typeface="Salesforce Sans"/>
                <a:cs typeface="Salesforce Sans"/>
                <a:sym typeface="Salesforce Sans"/>
              </a:rPr>
              <a:t>.</a:t>
            </a:r>
          </a:p>
          <a:p>
            <a:pPr marL="609600" lvl="0" indent="-406400" algn="l" rtl="0">
              <a:spcBef>
                <a:spcPts val="700"/>
              </a:spcBef>
              <a:spcAft>
                <a:spcPts val="0"/>
              </a:spcAft>
              <a:buClr>
                <a:schemeClr val="accent2"/>
              </a:buClr>
              <a:buSzPts val="1600"/>
              <a:buFont typeface="Salesforce Sans"/>
              <a:buChar char="●"/>
            </a:pPr>
            <a:r>
              <a:rPr lang="en-US" sz="1600" dirty="0">
                <a:solidFill>
                  <a:schemeClr val="accent2"/>
                </a:solidFill>
                <a:latin typeface="Salesforce Sans"/>
                <a:ea typeface="Salesforce Sans"/>
                <a:cs typeface="Salesforce Sans"/>
                <a:sym typeface="Salesforce Sans"/>
              </a:rPr>
              <a:t>Strong public-key cryptography that’s unique to the user’s account.</a:t>
            </a:r>
          </a:p>
          <a:p>
            <a:pPr marL="609600" lvl="0" indent="-406400" algn="l" rtl="0">
              <a:spcBef>
                <a:spcPts val="700"/>
              </a:spcBef>
              <a:spcAft>
                <a:spcPts val="0"/>
              </a:spcAft>
              <a:buClr>
                <a:schemeClr val="accent2"/>
              </a:buClr>
              <a:buSzPts val="1600"/>
              <a:buFont typeface="Salesforce Sans"/>
              <a:buChar char="●"/>
            </a:pPr>
            <a:r>
              <a:rPr lang="en-US" sz="1600" dirty="0">
                <a:solidFill>
                  <a:schemeClr val="accent2"/>
                </a:solidFill>
                <a:latin typeface="Salesforce Sans"/>
                <a:ea typeface="Salesforce Sans"/>
                <a:cs typeface="Salesforce Sans"/>
                <a:sym typeface="Salesforce Sans"/>
              </a:rPr>
              <a:t>Resistant to malware, phishing, and man-in-the-middle attacks.</a:t>
            </a:r>
          </a:p>
          <a:p>
            <a:pPr marL="609600" lvl="0" indent="0" algn="l" rtl="0">
              <a:spcBef>
                <a:spcPts val="700"/>
              </a:spcBef>
              <a:spcAft>
                <a:spcPts val="0"/>
              </a:spcAft>
              <a:buNone/>
            </a:pPr>
            <a:endParaRPr sz="1900" dirty="0">
              <a:solidFill>
                <a:schemeClr val="accent2"/>
              </a:solidFill>
              <a:latin typeface="Salesforce Sans"/>
              <a:ea typeface="Salesforce Sans"/>
              <a:cs typeface="Salesforce Sans"/>
              <a:sym typeface="Salesforce Sans"/>
            </a:endParaRPr>
          </a:p>
        </p:txBody>
      </p:sp>
      <p:sp>
        <p:nvSpPr>
          <p:cNvPr id="1210" name="Google Shape;1210;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100" b="1" dirty="0">
                <a:solidFill>
                  <a:srgbClr val="205CA0"/>
                </a:solidFill>
                <a:latin typeface="Salesforce Sans"/>
                <a:ea typeface="Salesforce Sans"/>
                <a:cs typeface="Salesforce Sans"/>
                <a:sym typeface="Salesforce Sans"/>
              </a:rPr>
              <a:t>Built-In Authenticators</a:t>
            </a:r>
            <a:endParaRPr sz="3100" b="1" dirty="0">
              <a:solidFill>
                <a:srgbClr val="205CA0"/>
              </a:solidFill>
              <a:latin typeface="Salesforce Sans"/>
              <a:ea typeface="Salesforce Sans"/>
              <a:cs typeface="Salesforce Sans"/>
              <a:sym typeface="Salesforce Sans"/>
            </a:endParaRPr>
          </a:p>
        </p:txBody>
      </p:sp>
      <p:sp>
        <p:nvSpPr>
          <p:cNvPr id="1211" name="Google Shape;1211;p160"/>
          <p:cNvSpPr/>
          <p:nvPr/>
        </p:nvSpPr>
        <p:spPr>
          <a:xfrm>
            <a:off x="7161985" y="1431935"/>
            <a:ext cx="4530300" cy="4341300"/>
          </a:xfrm>
          <a:prstGeom prst="rect">
            <a:avLst/>
          </a:prstGeom>
          <a:solidFill>
            <a:srgbClr val="002060"/>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13" name="Google Shape;1213;p160"/>
          <p:cNvSpPr txBox="1"/>
          <p:nvPr/>
        </p:nvSpPr>
        <p:spPr>
          <a:xfrm>
            <a:off x="582268" y="4590834"/>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US" sz="1900" b="1" dirty="0">
                <a:solidFill>
                  <a:schemeClr val="dk1"/>
                </a:solidFill>
                <a:latin typeface="Salesforce Sans"/>
                <a:ea typeface="Salesforce Sans"/>
                <a:cs typeface="Salesforce Sans"/>
                <a:sym typeface="Salesforce Sans"/>
              </a:rPr>
              <a:t>Logging in with this type of verification method is easy!</a:t>
            </a:r>
            <a:endParaRPr sz="1900" b="1" dirty="0">
              <a:solidFill>
                <a:schemeClr val="dk1"/>
              </a:solidFill>
              <a:latin typeface="Salesforce Sans"/>
              <a:ea typeface="Salesforce Sans"/>
              <a:cs typeface="Salesforce Sans"/>
              <a:sym typeface="Salesforce Sans"/>
            </a:endParaRPr>
          </a:p>
          <a:p>
            <a:pPr marL="609600" lvl="0" indent="-406400" algn="l" rtl="0">
              <a:lnSpc>
                <a:spcPct val="100000"/>
              </a:lnSpc>
              <a:spcBef>
                <a:spcPts val="700"/>
              </a:spcBef>
              <a:spcAft>
                <a:spcPts val="0"/>
              </a:spcAft>
              <a:buClr>
                <a:schemeClr val="accent2"/>
              </a:buClr>
              <a:buSzPts val="1600"/>
              <a:buFont typeface="+mj-lt"/>
              <a:buAutoNum type="arabicPeriod"/>
            </a:pPr>
            <a:r>
              <a:rPr lang="en-US" sz="1600" dirty="0">
                <a:solidFill>
                  <a:schemeClr val="accent2"/>
                </a:solidFill>
                <a:latin typeface="Salesforce Sans"/>
                <a:ea typeface="Salesforce Sans"/>
                <a:cs typeface="Salesforce Sans"/>
                <a:sym typeface="Salesforce Sans"/>
              </a:rPr>
              <a:t>Enter a username and password.</a:t>
            </a:r>
            <a:endParaRPr sz="1600" dirty="0">
              <a:solidFill>
                <a:schemeClr val="accent2"/>
              </a:solidFill>
              <a:latin typeface="Salesforce Sans"/>
              <a:ea typeface="Salesforce Sans"/>
              <a:cs typeface="Salesforce Sans"/>
              <a:sym typeface="Salesforce Sans"/>
            </a:endParaRPr>
          </a:p>
          <a:p>
            <a:pPr marL="609600" lvl="0" indent="-406400" algn="l" rtl="0">
              <a:lnSpc>
                <a:spcPct val="100000"/>
              </a:lnSpc>
              <a:spcBef>
                <a:spcPts val="700"/>
              </a:spcBef>
              <a:spcAft>
                <a:spcPts val="700"/>
              </a:spcAft>
              <a:buClr>
                <a:schemeClr val="accent2"/>
              </a:buClr>
              <a:buSzPts val="1600"/>
              <a:buFont typeface="+mj-lt"/>
              <a:buAutoNum type="arabicPeriod"/>
            </a:pPr>
            <a:r>
              <a:rPr lang="en-US" sz="1600" dirty="0">
                <a:solidFill>
                  <a:schemeClr val="accent2"/>
                </a:solidFill>
                <a:latin typeface="Salesforce Sans"/>
                <a:ea typeface="Salesforce Sans"/>
                <a:cs typeface="Salesforce Sans"/>
                <a:sym typeface="Salesforce Sans"/>
              </a:rPr>
              <a:t>Use your built-in authenticator to provide your biometric identifier, PIN, or password.</a:t>
            </a:r>
            <a:endParaRPr sz="900" dirty="0">
              <a:solidFill>
                <a:srgbClr val="59575C"/>
              </a:solidFill>
              <a:latin typeface="Salesforce Sans"/>
              <a:ea typeface="Salesforce Sans"/>
              <a:cs typeface="Salesforce Sans"/>
              <a:sym typeface="Salesforce Sans"/>
            </a:endParaRPr>
          </a:p>
        </p:txBody>
      </p:sp>
      <p:sp>
        <p:nvSpPr>
          <p:cNvPr id="1218" name="Google Shape;1218;p160"/>
          <p:cNvSpPr txBox="1"/>
          <p:nvPr/>
        </p:nvSpPr>
        <p:spPr>
          <a:xfrm>
            <a:off x="442394" y="1205308"/>
            <a:ext cx="6352574" cy="795467"/>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700"/>
              </a:spcAft>
              <a:buNone/>
            </a:pPr>
            <a:r>
              <a:rPr lang="en-US" sz="1900" b="1" dirty="0">
                <a:solidFill>
                  <a:schemeClr val="dk1"/>
                </a:solidFill>
                <a:latin typeface="Salesforce Sans"/>
                <a:ea typeface="Salesforce Sans"/>
                <a:cs typeface="Salesforce Sans"/>
                <a:sym typeface="Salesforce Sans"/>
              </a:rPr>
              <a:t>Easy MFA verification using a desktop or mobile device’s built-in authenticator service, such as Windows Hello, Touch ID, or Face ID.</a:t>
            </a:r>
            <a:endParaRPr sz="1900" b="1" dirty="0"/>
          </a:p>
        </p:txBody>
      </p:sp>
      <p:pic>
        <p:nvPicPr>
          <p:cNvPr id="13" name="Picture 22">
            <a:extLst>
              <a:ext uri="{FF2B5EF4-FFF2-40B4-BE49-F238E27FC236}">
                <a16:creationId xmlns:a16="http://schemas.microsoft.com/office/drawing/2014/main" id="{39D50B7D-8639-2940-83EF-50A10E414146}"/>
              </a:ext>
            </a:extLst>
          </p:cNvPr>
          <p:cNvPicPr>
            <a:picLocks noChangeAspect="1" noChangeArrowheads="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8853382" y="886458"/>
            <a:ext cx="1140119" cy="1000190"/>
          </a:xfrm>
          <a:prstGeom prst="rect">
            <a:avLst/>
          </a:prstGeom>
          <a:noFill/>
          <a:extLst>
            <a:ext uri="{909E8E84-426E-40DD-AFC4-6F175D3DCCD1}">
              <a14:hiddenFill xmlns:a14="http://schemas.microsoft.com/office/drawing/2010/main">
                <a:solidFill>
                  <a:srgbClr val="FFFFFF"/>
                </a:solidFill>
              </a14:hiddenFill>
            </a:ext>
          </a:extLst>
        </p:spPr>
      </p:pic>
      <p:sp>
        <p:nvSpPr>
          <p:cNvPr id="12" name="Google Shape;1216;p160">
            <a:extLst>
              <a:ext uri="{FF2B5EF4-FFF2-40B4-BE49-F238E27FC236}">
                <a16:creationId xmlns:a16="http://schemas.microsoft.com/office/drawing/2014/main" id="{C2EE88BE-E156-9C4B-880A-96FC857B085D}"/>
              </a:ext>
            </a:extLst>
          </p:cNvPr>
          <p:cNvSpPr txBox="1"/>
          <p:nvPr/>
        </p:nvSpPr>
        <p:spPr>
          <a:xfrm>
            <a:off x="7459370" y="2160576"/>
            <a:ext cx="3999205" cy="3677771"/>
          </a:xfrm>
          <a:prstGeom prst="rect">
            <a:avLst/>
          </a:prstGeom>
          <a:noFill/>
          <a:ln>
            <a:noFill/>
          </a:ln>
        </p:spPr>
        <p:txBody>
          <a:bodyPr spcFirstLastPara="1" wrap="square" lIns="0" tIns="0" rIns="0" bIns="0" anchor="t" anchorCtr="0">
            <a:noAutofit/>
          </a:bodyPr>
          <a:lstStyle/>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en-US" sz="1500" dirty="0">
                <a:solidFill>
                  <a:srgbClr val="FFFFFF"/>
                </a:solidFill>
                <a:latin typeface="Salesforce Sans"/>
                <a:ea typeface="Salesforce Sans"/>
                <a:cs typeface="Salesforce Sans"/>
                <a:sym typeface="Salesforce Sans"/>
              </a:rPr>
              <a:t>User’s device, operating system, and browser must support the </a:t>
            </a:r>
            <a:r>
              <a:rPr lang="en-US" sz="1500" dirty="0">
                <a:solidFill>
                  <a:schemeClr val="bg1"/>
                </a:solidFill>
                <a:latin typeface="Salesforce Sans"/>
                <a:ea typeface="Salesforce Sans"/>
                <a:cs typeface="Salesforce Sans"/>
                <a:sym typeface="Salesforce Sans"/>
                <a:hlinkClick r:id="rId5">
                  <a:extLst>
                    <a:ext uri="{A12FA001-AC4F-418D-AE19-62706E023703}">
                      <ahyp:hlinkClr xmlns:ahyp="http://schemas.microsoft.com/office/drawing/2018/hyperlinkcolor" val="tx"/>
                    </a:ext>
                  </a:extLst>
                </a:hlinkClick>
              </a:rPr>
              <a:t>FIDO2 WebAuthn standard</a:t>
            </a:r>
            <a:r>
              <a:rPr lang="en-US" sz="1500" dirty="0">
                <a:solidFill>
                  <a:schemeClr val="bg1"/>
                </a:solidFill>
                <a:latin typeface="Salesforce Sans"/>
                <a:ea typeface="Salesforce Sans"/>
                <a:cs typeface="Salesforce Sans"/>
                <a:sym typeface="Salesforce Sans"/>
              </a:rPr>
              <a:t>.</a:t>
            </a:r>
          </a:p>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en-US" sz="1500" dirty="0">
                <a:solidFill>
                  <a:srgbClr val="FFFFFF"/>
                </a:solidFill>
                <a:latin typeface="Salesforce Sans"/>
                <a:ea typeface="Salesforce Sans"/>
                <a:cs typeface="Salesforce Sans"/>
                <a:sym typeface="Salesforce Sans"/>
              </a:rPr>
              <a:t>Built-in authenticator service must be enabled and set up to verify a user’s identity via a biometric, PIN, or password.</a:t>
            </a:r>
          </a:p>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en-US" sz="1500" dirty="0">
                <a:solidFill>
                  <a:srgbClr val="FFFFFF"/>
                </a:solidFill>
                <a:latin typeface="Salesforce Sans"/>
                <a:ea typeface="Salesforce Sans"/>
                <a:cs typeface="Salesforce Sans"/>
                <a:sym typeface="Salesforce Sans"/>
              </a:rPr>
              <a:t>For biometric authentication, user’s device must include a supported fingerprint, iris, or facial scanner.</a:t>
            </a:r>
          </a:p>
          <a:p>
            <a:pPr marL="285750" indent="-285750">
              <a:lnSpc>
                <a:spcPct val="115000"/>
              </a:lnSpc>
              <a:spcAft>
                <a:spcPts val="900"/>
              </a:spcAft>
              <a:buClr>
                <a:schemeClr val="bg1"/>
              </a:buClr>
              <a:buSzPct val="120000"/>
              <a:buFont typeface="Arial" panose="020B0604020202020204" pitchFamily="34" charset="0"/>
              <a:buChar char="•"/>
            </a:pPr>
            <a:r>
              <a:rPr lang="en-US" sz="1500" dirty="0">
                <a:solidFill>
                  <a:schemeClr val="bg1"/>
                </a:solidFill>
                <a:latin typeface="Salesforce Sans" panose="020B0505020202020203" pitchFamily="34" charset="77"/>
              </a:rPr>
              <a:t>Works only for logins to the device where the built-in authenticator exists</a:t>
            </a:r>
          </a:p>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endParaRPr sz="15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Tree>
    <p:extLst>
      <p:ext uri="{BB962C8B-B14F-4D97-AF65-F5344CB8AC3E}">
        <p14:creationId xmlns:p14="http://schemas.microsoft.com/office/powerpoint/2010/main" val="31817202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50"/>
        <p:cNvGrpSpPr/>
        <p:nvPr/>
      </p:nvGrpSpPr>
      <p:grpSpPr>
        <a:xfrm>
          <a:off x="0" y="0"/>
          <a:ext cx="0" cy="0"/>
          <a:chOff x="0" y="0"/>
          <a:chExt cx="0" cy="0"/>
        </a:xfrm>
      </p:grpSpPr>
      <p:cxnSp>
        <p:nvCxnSpPr>
          <p:cNvPr id="1351" name="Google Shape;1351;p167"/>
          <p:cNvCxnSpPr/>
          <p:nvPr/>
        </p:nvCxnSpPr>
        <p:spPr>
          <a:xfrm rot="10800000">
            <a:off x="5929465" y="3783633"/>
            <a:ext cx="0" cy="1747500"/>
          </a:xfrm>
          <a:prstGeom prst="straightConnector1">
            <a:avLst/>
          </a:prstGeom>
          <a:noFill/>
          <a:ln w="25400" cap="rnd" cmpd="sng">
            <a:solidFill>
              <a:srgbClr val="251A3B"/>
            </a:solidFill>
            <a:prstDash val="dash"/>
            <a:round/>
            <a:headEnd type="oval" w="med" len="med"/>
            <a:tailEnd type="none" w="sm" len="sm"/>
          </a:ln>
        </p:spPr>
      </p:cxnSp>
      <p:sp>
        <p:nvSpPr>
          <p:cNvPr id="1352" name="Google Shape;1352;p167"/>
          <p:cNvSpPr txBox="1"/>
          <p:nvPr/>
        </p:nvSpPr>
        <p:spPr>
          <a:xfrm>
            <a:off x="571484" y="243300"/>
            <a:ext cx="9336900" cy="8109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100" b="1">
                <a:solidFill>
                  <a:srgbClr val="205CA0"/>
                </a:solidFill>
                <a:latin typeface="Salesforce Sans"/>
                <a:ea typeface="Salesforce Sans"/>
                <a:cs typeface="Salesforce Sans"/>
                <a:sym typeface="Salesforce Sans"/>
              </a:rPr>
              <a:t>What Users Experience When MFA is Enabled</a:t>
            </a:r>
            <a:endParaRPr sz="3100" b="1">
              <a:solidFill>
                <a:srgbClr val="205CA0"/>
              </a:solidFill>
              <a:latin typeface="Salesforce Sans"/>
              <a:ea typeface="Salesforce Sans"/>
              <a:cs typeface="Salesforce Sans"/>
              <a:sym typeface="Salesforce Sans"/>
            </a:endParaRPr>
          </a:p>
        </p:txBody>
      </p:sp>
      <p:sp>
        <p:nvSpPr>
          <p:cNvPr id="1353" name="Google Shape;1353;p167"/>
          <p:cNvSpPr/>
          <p:nvPr/>
        </p:nvSpPr>
        <p:spPr>
          <a:xfrm>
            <a:off x="4640591" y="3666433"/>
            <a:ext cx="2590503" cy="82906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en-US" sz="1500" dirty="0">
                <a:solidFill>
                  <a:srgbClr val="FFFFFF"/>
                </a:solidFill>
                <a:latin typeface="Salesforce Sans"/>
                <a:ea typeface="Salesforce Sans"/>
                <a:cs typeface="Salesforce Sans"/>
                <a:sym typeface="Salesforce Sans"/>
              </a:rPr>
              <a:t>Register the method to connect it to their Salesforce account</a:t>
            </a:r>
            <a:endParaRPr sz="1500" dirty="0">
              <a:solidFill>
                <a:srgbClr val="FFFFFF"/>
              </a:solidFill>
              <a:latin typeface="Salesforce Sans"/>
              <a:ea typeface="Salesforce Sans"/>
              <a:cs typeface="Salesforce Sans"/>
              <a:sym typeface="Salesforce Sans"/>
            </a:endParaRPr>
          </a:p>
        </p:txBody>
      </p:sp>
      <p:cxnSp>
        <p:nvCxnSpPr>
          <p:cNvPr id="1354" name="Google Shape;1354;p167"/>
          <p:cNvCxnSpPr/>
          <p:nvPr/>
        </p:nvCxnSpPr>
        <p:spPr>
          <a:xfrm rot="10800000">
            <a:off x="9518506" y="4326600"/>
            <a:ext cx="0" cy="1998000"/>
          </a:xfrm>
          <a:prstGeom prst="straightConnector1">
            <a:avLst/>
          </a:prstGeom>
          <a:noFill/>
          <a:ln w="25400" cap="rnd" cmpd="sng">
            <a:solidFill>
              <a:srgbClr val="251A3B"/>
            </a:solidFill>
            <a:prstDash val="dash"/>
            <a:round/>
            <a:headEnd type="oval" w="med" len="med"/>
            <a:tailEnd type="none" w="sm" len="sm"/>
          </a:ln>
        </p:spPr>
      </p:cxnSp>
      <p:sp>
        <p:nvSpPr>
          <p:cNvPr id="1355" name="Google Shape;1355;p167"/>
          <p:cNvSpPr/>
          <p:nvPr/>
        </p:nvSpPr>
        <p:spPr>
          <a:xfrm>
            <a:off x="8231223" y="3978133"/>
            <a:ext cx="2590503" cy="82906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en-US" sz="1500" dirty="0">
                <a:solidFill>
                  <a:srgbClr val="FFFFFF"/>
                </a:solidFill>
                <a:latin typeface="Salesforce Sans"/>
                <a:ea typeface="Salesforce Sans"/>
                <a:cs typeface="Salesforce Sans"/>
                <a:sym typeface="Salesforce Sans"/>
              </a:rPr>
              <a:t>Use the verification</a:t>
            </a:r>
            <a:endParaRPr sz="1500" dirty="0">
              <a:solidFill>
                <a:srgbClr val="FFFFFF"/>
              </a:solidFill>
              <a:latin typeface="Salesforce Sans"/>
              <a:ea typeface="Salesforce Sans"/>
              <a:cs typeface="Salesforce Sans"/>
              <a:sym typeface="Salesforce Sans"/>
            </a:endParaRPr>
          </a:p>
          <a:p>
            <a:pPr marL="0" marR="0" lvl="0" indent="0" algn="ctr" rtl="0">
              <a:spcBef>
                <a:spcPts val="0"/>
              </a:spcBef>
              <a:spcAft>
                <a:spcPts val="0"/>
              </a:spcAft>
              <a:buNone/>
            </a:pPr>
            <a:r>
              <a:rPr lang="en-US" sz="1500" dirty="0">
                <a:solidFill>
                  <a:srgbClr val="FFFFFF"/>
                </a:solidFill>
                <a:latin typeface="Salesforce Sans"/>
                <a:ea typeface="Salesforce Sans"/>
                <a:cs typeface="Salesforce Sans"/>
                <a:sym typeface="Salesforce Sans"/>
              </a:rPr>
              <a:t>method at each login to  verify identity</a:t>
            </a:r>
            <a:endParaRPr sz="1500" dirty="0">
              <a:solidFill>
                <a:srgbClr val="FFFFFF"/>
              </a:solidFill>
              <a:latin typeface="Salesforce Sans"/>
              <a:ea typeface="Salesforce Sans"/>
              <a:cs typeface="Salesforce Sans"/>
              <a:sym typeface="Salesforce Sans"/>
            </a:endParaRPr>
          </a:p>
        </p:txBody>
      </p:sp>
      <p:cxnSp>
        <p:nvCxnSpPr>
          <p:cNvPr id="1356" name="Google Shape;1356;p167"/>
          <p:cNvCxnSpPr/>
          <p:nvPr/>
        </p:nvCxnSpPr>
        <p:spPr>
          <a:xfrm rot="10800000">
            <a:off x="2571826" y="3660900"/>
            <a:ext cx="0" cy="2607300"/>
          </a:xfrm>
          <a:prstGeom prst="straightConnector1">
            <a:avLst/>
          </a:prstGeom>
          <a:noFill/>
          <a:ln w="25400" cap="rnd" cmpd="sng">
            <a:solidFill>
              <a:srgbClr val="251A3B"/>
            </a:solidFill>
            <a:prstDash val="dash"/>
            <a:round/>
            <a:headEnd type="oval" w="med" len="med"/>
            <a:tailEnd type="none" w="sm" len="sm"/>
          </a:ln>
        </p:spPr>
      </p:cxnSp>
      <p:sp>
        <p:nvSpPr>
          <p:cNvPr id="1357" name="Google Shape;1357;p167"/>
          <p:cNvSpPr/>
          <p:nvPr/>
        </p:nvSpPr>
        <p:spPr>
          <a:xfrm>
            <a:off x="1432843" y="3442208"/>
            <a:ext cx="2290788" cy="61387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en-US" sz="1500">
                <a:solidFill>
                  <a:srgbClr val="FFFFFF"/>
                </a:solidFill>
                <a:latin typeface="Salesforce Sans"/>
                <a:ea typeface="Salesforce Sans"/>
                <a:cs typeface="Salesforce Sans"/>
                <a:sym typeface="Salesforce Sans"/>
              </a:rPr>
              <a:t>Obtain a verification method</a:t>
            </a:r>
            <a:endParaRPr sz="1500">
              <a:solidFill>
                <a:srgbClr val="FFFFFF"/>
              </a:solidFill>
              <a:latin typeface="Salesforce Sans"/>
              <a:ea typeface="Salesforce Sans"/>
              <a:cs typeface="Salesforce Sans"/>
              <a:sym typeface="Salesforce Sans"/>
            </a:endParaRPr>
          </a:p>
        </p:txBody>
      </p:sp>
      <p:grpSp>
        <p:nvGrpSpPr>
          <p:cNvPr id="1358" name="Google Shape;1358;p167"/>
          <p:cNvGrpSpPr/>
          <p:nvPr/>
        </p:nvGrpSpPr>
        <p:grpSpPr>
          <a:xfrm>
            <a:off x="1784264" y="1740746"/>
            <a:ext cx="1587934" cy="1587934"/>
            <a:chOff x="363020" y="1583820"/>
            <a:chExt cx="2442600" cy="2442600"/>
          </a:xfrm>
        </p:grpSpPr>
        <p:sp>
          <p:nvSpPr>
            <p:cNvPr id="1359" name="Google Shape;1359;p167"/>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360" name="Google Shape;1360;p167"/>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00" b="1">
                  <a:solidFill>
                    <a:srgbClr val="FFFFFF"/>
                  </a:solidFill>
                  <a:latin typeface="Salesforce Sans"/>
                  <a:ea typeface="Salesforce Sans"/>
                  <a:cs typeface="Salesforce Sans"/>
                  <a:sym typeface="Salesforce Sans"/>
                </a:rPr>
                <a:t>Step 1</a:t>
              </a:r>
              <a:endParaRPr sz="1500"/>
            </a:p>
          </p:txBody>
        </p:sp>
      </p:grpSp>
      <p:grpSp>
        <p:nvGrpSpPr>
          <p:cNvPr id="1361" name="Google Shape;1361;p167"/>
          <p:cNvGrpSpPr/>
          <p:nvPr/>
        </p:nvGrpSpPr>
        <p:grpSpPr>
          <a:xfrm>
            <a:off x="5141879" y="1962780"/>
            <a:ext cx="1587934" cy="1587934"/>
            <a:chOff x="363020" y="1583820"/>
            <a:chExt cx="2442600" cy="2442600"/>
          </a:xfrm>
        </p:grpSpPr>
        <p:sp>
          <p:nvSpPr>
            <p:cNvPr id="1362" name="Google Shape;1362;p167"/>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363" name="Google Shape;1363;p167"/>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00" b="1">
                  <a:solidFill>
                    <a:srgbClr val="FFFFFF"/>
                  </a:solidFill>
                  <a:latin typeface="Salesforce Sans"/>
                  <a:ea typeface="Salesforce Sans"/>
                  <a:cs typeface="Salesforce Sans"/>
                  <a:sym typeface="Salesforce Sans"/>
                </a:rPr>
                <a:t>Step 2</a:t>
              </a:r>
              <a:endParaRPr sz="1500"/>
            </a:p>
          </p:txBody>
        </p:sp>
      </p:grpSp>
      <p:grpSp>
        <p:nvGrpSpPr>
          <p:cNvPr id="1364" name="Google Shape;1364;p167"/>
          <p:cNvGrpSpPr/>
          <p:nvPr/>
        </p:nvGrpSpPr>
        <p:grpSpPr>
          <a:xfrm>
            <a:off x="8732527" y="2279851"/>
            <a:ext cx="1587934" cy="1587934"/>
            <a:chOff x="363020" y="1583820"/>
            <a:chExt cx="2442600" cy="2442600"/>
          </a:xfrm>
        </p:grpSpPr>
        <p:sp>
          <p:nvSpPr>
            <p:cNvPr id="1365" name="Google Shape;1365;p167"/>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366" name="Google Shape;1366;p167"/>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00" b="1">
                  <a:solidFill>
                    <a:srgbClr val="FFFFFF"/>
                  </a:solidFill>
                  <a:latin typeface="Salesforce Sans"/>
                  <a:ea typeface="Salesforce Sans"/>
                  <a:cs typeface="Salesforce Sans"/>
                  <a:sym typeface="Salesforce Sans"/>
                </a:rPr>
                <a:t>Step 3</a:t>
              </a:r>
              <a:endParaRPr sz="1500"/>
            </a:p>
          </p:txBody>
        </p:sp>
      </p:grpSp>
      <p:sp>
        <p:nvSpPr>
          <p:cNvPr id="1367" name="Google Shape;1367;p167"/>
          <p:cNvSpPr txBox="1"/>
          <p:nvPr/>
        </p:nvSpPr>
        <p:spPr>
          <a:xfrm>
            <a:off x="577851" y="1074183"/>
            <a:ext cx="10716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sz="2300">
                <a:solidFill>
                  <a:srgbClr val="205CA0"/>
                </a:solidFill>
                <a:latin typeface="Salesforce Sans"/>
                <a:ea typeface="Salesforce Sans"/>
                <a:cs typeface="Salesforce Sans"/>
                <a:sym typeface="Salesforce Sans"/>
              </a:rPr>
              <a:t>Each user must obtain and register a verification method</a:t>
            </a:r>
            <a:endParaRPr sz="2300">
              <a:solidFill>
                <a:srgbClr val="205CA0"/>
              </a:solidFill>
              <a:latin typeface="Salesforce Sans"/>
              <a:ea typeface="Salesforce Sans"/>
              <a:cs typeface="Salesforce Sans"/>
              <a:sym typeface="Salesforce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94"/>
        <p:cNvGrpSpPr/>
        <p:nvPr/>
      </p:nvGrpSpPr>
      <p:grpSpPr>
        <a:xfrm>
          <a:off x="0" y="0"/>
          <a:ext cx="0" cy="0"/>
          <a:chOff x="0" y="0"/>
          <a:chExt cx="0" cy="0"/>
        </a:xfrm>
      </p:grpSpPr>
      <p:sp>
        <p:nvSpPr>
          <p:cNvPr id="1395" name="Google Shape;1395;p172"/>
          <p:cNvSpPr/>
          <p:nvPr/>
        </p:nvSpPr>
        <p:spPr>
          <a:xfrm rot="1662728" flipH="1">
            <a:off x="706810" y="-1554810"/>
            <a:ext cx="10759252" cy="6216232"/>
          </a:xfrm>
          <a:custGeom>
            <a:avLst/>
            <a:gdLst/>
            <a:ahLst/>
            <a:cxnLst/>
            <a:rect l="l" t="t" r="r" b="b"/>
            <a:pathLst>
              <a:path w="21600" h="21600" extrusionOk="0">
                <a:moveTo>
                  <a:pt x="0" y="0"/>
                </a:moveTo>
                <a:cubicBezTo>
                  <a:pt x="2037" y="1369"/>
                  <a:pt x="3805" y="3882"/>
                  <a:pt x="5066" y="7203"/>
                </a:cubicBezTo>
                <a:cubicBezTo>
                  <a:pt x="5869" y="9321"/>
                  <a:pt x="6446" y="11722"/>
                  <a:pt x="7287" y="13787"/>
                </a:cubicBezTo>
                <a:cubicBezTo>
                  <a:pt x="9113" y="18268"/>
                  <a:pt x="11970" y="20809"/>
                  <a:pt x="14957" y="20576"/>
                </a:cubicBezTo>
                <a:cubicBezTo>
                  <a:pt x="16303" y="20471"/>
                  <a:pt x="17631" y="19784"/>
                  <a:pt x="18976" y="19981"/>
                </a:cubicBezTo>
                <a:cubicBezTo>
                  <a:pt x="19906" y="20117"/>
                  <a:pt x="20806" y="20672"/>
                  <a:pt x="21600" y="21600"/>
                </a:cubicBezTo>
              </a:path>
            </a:pathLst>
          </a:custGeom>
          <a:noFill/>
          <a:ln w="38100" cap="flat" cmpd="sng">
            <a:solidFill>
              <a:srgbClr val="B6AC9A"/>
            </a:solidFill>
            <a:prstDash val="dash"/>
            <a:miter lim="800000"/>
            <a:headEnd type="none" w="sm" len="sm"/>
            <a:tailEnd type="none" w="sm" len="sm"/>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sp>
        <p:nvSpPr>
          <p:cNvPr id="1396" name="Google Shape;1396;p172"/>
          <p:cNvSpPr txBox="1">
            <a:spLocks noGrp="1"/>
          </p:cNvSpPr>
          <p:nvPr>
            <p:ph type="title"/>
          </p:nvPr>
        </p:nvSpPr>
        <p:spPr>
          <a:xfrm>
            <a:off x="428739" y="250825"/>
            <a:ext cx="9372311"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t>The Recommended Path to MFA </a:t>
            </a:r>
            <a:endParaRPr dirty="0"/>
          </a:p>
        </p:txBody>
      </p:sp>
      <p:sp>
        <p:nvSpPr>
          <p:cNvPr id="1397" name="Google Shape;1397;p172"/>
          <p:cNvSpPr/>
          <p:nvPr/>
        </p:nvSpPr>
        <p:spPr>
          <a:xfrm>
            <a:off x="348576" y="3169167"/>
            <a:ext cx="3672600" cy="2480400"/>
          </a:xfrm>
          <a:prstGeom prst="rect">
            <a:avLst/>
          </a:prstGeom>
          <a:noFill/>
          <a:ln>
            <a:noFill/>
          </a:ln>
        </p:spPr>
        <p:txBody>
          <a:bodyPr spcFirstLastPara="1" wrap="square" lIns="121875" tIns="60925" rIns="121875" bIns="60925" anchor="t" anchorCtr="0">
            <a:noAutofit/>
          </a:bodyPr>
          <a:lstStyle/>
          <a:p>
            <a:pPr marL="0" marR="0" lvl="0" indent="0" algn="ctr" rtl="0">
              <a:spcBef>
                <a:spcPts val="0"/>
              </a:spcBef>
              <a:spcAft>
                <a:spcPts val="0"/>
              </a:spcAft>
              <a:buNone/>
            </a:pPr>
            <a:r>
              <a:rPr lang="en-US" sz="2100" b="1" u="sng">
                <a:solidFill>
                  <a:schemeClr val="dk1"/>
                </a:solidFill>
                <a:latin typeface="Salesforce Sans"/>
                <a:ea typeface="Salesforce Sans"/>
                <a:cs typeface="Salesforce Sans"/>
                <a:sym typeface="Salesforce Sans"/>
              </a:rPr>
              <a:t>Get Ready</a:t>
            </a:r>
            <a:endParaRPr sz="1700" b="1" u="sng">
              <a:solidFill>
                <a:schemeClr val="dk1"/>
              </a:solidFill>
            </a:endParaRPr>
          </a:p>
          <a:p>
            <a:pPr marL="0" marR="0" lvl="0" indent="0" algn="ctr" rtl="0">
              <a:spcBef>
                <a:spcPts val="300"/>
              </a:spcBef>
              <a:spcAft>
                <a:spcPts val="0"/>
              </a:spcAft>
              <a:buNone/>
            </a:pPr>
            <a:endParaRPr sz="1500">
              <a:solidFill>
                <a:srgbClr val="59575C"/>
              </a:solidFill>
              <a:latin typeface="Salesforce Sans"/>
              <a:ea typeface="Salesforce Sans"/>
              <a:cs typeface="Salesforce Sans"/>
              <a:sym typeface="Salesforce Sans"/>
            </a:endParaRPr>
          </a:p>
          <a:p>
            <a:pPr marL="0" lvl="0" indent="0" algn="ctr" rtl="0">
              <a:spcBef>
                <a:spcPts val="0"/>
              </a:spcBef>
              <a:spcAft>
                <a:spcPts val="0"/>
              </a:spcAft>
              <a:buSzPts val="2000"/>
              <a:buNone/>
            </a:pPr>
            <a:r>
              <a:rPr lang="en-US" sz="1600">
                <a:solidFill>
                  <a:srgbClr val="205CA0"/>
                </a:solidFill>
                <a:latin typeface="Salesforce Sans"/>
                <a:ea typeface="Salesforce Sans"/>
                <a:cs typeface="Salesforce Sans"/>
                <a:sym typeface="Salesforce Sans"/>
              </a:rPr>
              <a:t>Evaluate business and user requirements</a:t>
            </a:r>
            <a:endParaRPr sz="1600">
              <a:solidFill>
                <a:srgbClr val="205CA0"/>
              </a:solidFill>
              <a:latin typeface="Salesforce Sans"/>
              <a:ea typeface="Salesforce Sans"/>
              <a:cs typeface="Salesforce Sans"/>
              <a:sym typeface="Salesforce Sans"/>
            </a:endParaRPr>
          </a:p>
          <a:p>
            <a:pPr marL="0" lvl="0" indent="0" algn="ctr" rtl="0">
              <a:spcBef>
                <a:spcPts val="1100"/>
              </a:spcBef>
              <a:spcAft>
                <a:spcPts val="0"/>
              </a:spcAft>
              <a:buSzPts val="2000"/>
              <a:buNone/>
            </a:pPr>
            <a:r>
              <a:rPr lang="en-US" sz="1600">
                <a:solidFill>
                  <a:srgbClr val="205CA0"/>
                </a:solidFill>
                <a:latin typeface="Salesforce Sans"/>
                <a:ea typeface="Salesforce Sans"/>
                <a:cs typeface="Salesforce Sans"/>
                <a:sym typeface="Salesforce Sans"/>
              </a:rPr>
              <a:t>Inventory users, roles, and permissions</a:t>
            </a:r>
            <a:endParaRPr sz="1600">
              <a:solidFill>
                <a:srgbClr val="205CA0"/>
              </a:solidFill>
              <a:latin typeface="Salesforce Sans"/>
              <a:ea typeface="Salesforce Sans"/>
              <a:cs typeface="Salesforce Sans"/>
              <a:sym typeface="Salesforce Sans"/>
            </a:endParaRPr>
          </a:p>
          <a:p>
            <a:pPr marL="0" lvl="0" indent="0" algn="ctr" rtl="0">
              <a:spcBef>
                <a:spcPts val="1100"/>
              </a:spcBef>
              <a:spcAft>
                <a:spcPts val="1100"/>
              </a:spcAft>
              <a:buSzPts val="2000"/>
              <a:buNone/>
            </a:pPr>
            <a:r>
              <a:rPr lang="en-US" sz="1600">
                <a:solidFill>
                  <a:srgbClr val="205CA0"/>
                </a:solidFill>
                <a:latin typeface="Salesforce Sans"/>
                <a:ea typeface="Salesforce Sans"/>
                <a:cs typeface="Salesforce Sans"/>
                <a:sym typeface="Salesforce Sans"/>
              </a:rPr>
              <a:t>Plan rollout, change management, and support strategies</a:t>
            </a:r>
            <a:endParaRPr sz="1600">
              <a:solidFill>
                <a:srgbClr val="205CA0"/>
              </a:solidFill>
              <a:latin typeface="Salesforce Sans"/>
              <a:ea typeface="Salesforce Sans"/>
              <a:cs typeface="Salesforce Sans"/>
              <a:sym typeface="Salesforce Sans"/>
            </a:endParaRPr>
          </a:p>
        </p:txBody>
      </p:sp>
      <p:sp>
        <p:nvSpPr>
          <p:cNvPr id="1398" name="Google Shape;1398;p172"/>
          <p:cNvSpPr/>
          <p:nvPr/>
        </p:nvSpPr>
        <p:spPr>
          <a:xfrm>
            <a:off x="4304745" y="3759133"/>
            <a:ext cx="3365100" cy="2708400"/>
          </a:xfrm>
          <a:prstGeom prst="rect">
            <a:avLst/>
          </a:prstGeom>
          <a:noFill/>
          <a:ln>
            <a:noFill/>
          </a:ln>
        </p:spPr>
        <p:txBody>
          <a:bodyPr spcFirstLastPara="1" wrap="square" lIns="121875" tIns="60925" rIns="121875" bIns="60925" anchor="t" anchorCtr="0">
            <a:noAutofit/>
          </a:bodyPr>
          <a:lstStyle/>
          <a:p>
            <a:pPr marL="0" marR="0" lvl="0" indent="0" algn="ctr" rtl="0">
              <a:spcBef>
                <a:spcPts val="0"/>
              </a:spcBef>
              <a:spcAft>
                <a:spcPts val="0"/>
              </a:spcAft>
              <a:buNone/>
            </a:pPr>
            <a:r>
              <a:rPr lang="en-US" sz="2100" b="1" u="sng">
                <a:solidFill>
                  <a:schemeClr val="dk1"/>
                </a:solidFill>
                <a:latin typeface="Salesforce Sans"/>
                <a:ea typeface="Salesforce Sans"/>
                <a:cs typeface="Salesforce Sans"/>
                <a:sym typeface="Salesforce Sans"/>
              </a:rPr>
              <a:t>Roll Out</a:t>
            </a:r>
            <a:endParaRPr sz="2100" b="1" u="sng">
              <a:solidFill>
                <a:schemeClr val="dk1"/>
              </a:solidFill>
              <a:latin typeface="Salesforce Sans"/>
              <a:ea typeface="Salesforce Sans"/>
              <a:cs typeface="Salesforce Sans"/>
              <a:sym typeface="Salesforce Sans"/>
            </a:endParaRPr>
          </a:p>
          <a:p>
            <a:pPr marL="0" marR="0" lvl="0" indent="0" algn="ctr" rtl="0">
              <a:spcBef>
                <a:spcPts val="300"/>
              </a:spcBef>
              <a:spcAft>
                <a:spcPts val="0"/>
              </a:spcAft>
              <a:buNone/>
            </a:pPr>
            <a:endParaRPr sz="1500">
              <a:solidFill>
                <a:srgbClr val="59575C"/>
              </a:solidFill>
              <a:latin typeface="Salesforce Sans"/>
              <a:ea typeface="Salesforce Sans"/>
              <a:cs typeface="Salesforce Sans"/>
              <a:sym typeface="Salesforce Sans"/>
            </a:endParaRPr>
          </a:p>
          <a:p>
            <a:pPr marL="0" marR="0" lvl="0" indent="0" algn="ctr" rtl="0">
              <a:spcBef>
                <a:spcPts val="0"/>
              </a:spcBef>
              <a:spcAft>
                <a:spcPts val="0"/>
              </a:spcAft>
              <a:buNone/>
            </a:pPr>
            <a:r>
              <a:rPr lang="en-US" sz="1600">
                <a:solidFill>
                  <a:srgbClr val="205CA0"/>
                </a:solidFill>
                <a:latin typeface="Salesforce Sans"/>
                <a:ea typeface="Salesforce Sans"/>
                <a:cs typeface="Salesforce Sans"/>
                <a:sym typeface="Salesforce Sans"/>
              </a:rPr>
              <a:t>Kick off change management activities</a:t>
            </a:r>
            <a:endParaRPr sz="1600">
              <a:solidFill>
                <a:srgbClr val="205CA0"/>
              </a:solidFill>
              <a:latin typeface="Salesforce Sans"/>
              <a:ea typeface="Salesforce Sans"/>
              <a:cs typeface="Salesforce Sans"/>
              <a:sym typeface="Salesforce Sans"/>
            </a:endParaRPr>
          </a:p>
          <a:p>
            <a:pPr marL="0" marR="0" lvl="0" indent="0" algn="ctr" rtl="0">
              <a:spcBef>
                <a:spcPts val="1100"/>
              </a:spcBef>
              <a:spcAft>
                <a:spcPts val="0"/>
              </a:spcAft>
              <a:buNone/>
            </a:pPr>
            <a:r>
              <a:rPr lang="en-US" sz="1600">
                <a:solidFill>
                  <a:srgbClr val="205CA0"/>
                </a:solidFill>
                <a:latin typeface="Salesforce Sans"/>
                <a:ea typeface="Salesforce Sans"/>
                <a:cs typeface="Salesforce Sans"/>
                <a:sym typeface="Salesforce Sans"/>
              </a:rPr>
              <a:t>Distribute verification methods to users</a:t>
            </a:r>
            <a:endParaRPr sz="1600">
              <a:solidFill>
                <a:srgbClr val="205CA0"/>
              </a:solidFill>
              <a:latin typeface="Salesforce Sans"/>
              <a:ea typeface="Salesforce Sans"/>
              <a:cs typeface="Salesforce Sans"/>
              <a:sym typeface="Salesforce Sans"/>
            </a:endParaRPr>
          </a:p>
          <a:p>
            <a:pPr marL="0" lvl="0" indent="0" algn="ctr" rtl="0">
              <a:spcBef>
                <a:spcPts val="1100"/>
              </a:spcBef>
              <a:spcAft>
                <a:spcPts val="0"/>
              </a:spcAft>
              <a:buSzPts val="2000"/>
              <a:buNone/>
            </a:pPr>
            <a:r>
              <a:rPr lang="en-US" sz="1600">
                <a:solidFill>
                  <a:srgbClr val="205CA0"/>
                </a:solidFill>
                <a:latin typeface="Salesforce Sans"/>
                <a:ea typeface="Salesforce Sans"/>
                <a:cs typeface="Salesforce Sans"/>
                <a:sym typeface="Salesforce Sans"/>
              </a:rPr>
              <a:t>Enable MFA</a:t>
            </a:r>
            <a:endParaRPr sz="1600">
              <a:solidFill>
                <a:srgbClr val="205CA0"/>
              </a:solidFill>
              <a:latin typeface="Salesforce Sans"/>
              <a:ea typeface="Salesforce Sans"/>
              <a:cs typeface="Salesforce Sans"/>
              <a:sym typeface="Salesforce Sans"/>
            </a:endParaRPr>
          </a:p>
          <a:p>
            <a:pPr marL="0" lvl="0" indent="0" algn="ctr" rtl="0">
              <a:spcBef>
                <a:spcPts val="1100"/>
              </a:spcBef>
              <a:spcAft>
                <a:spcPts val="0"/>
              </a:spcAft>
              <a:buSzPts val="2000"/>
              <a:buNone/>
            </a:pPr>
            <a:r>
              <a:rPr lang="en-US" sz="1600">
                <a:solidFill>
                  <a:srgbClr val="205CA0"/>
                </a:solidFill>
                <a:latin typeface="Salesforce Sans"/>
                <a:ea typeface="Salesforce Sans"/>
                <a:cs typeface="Salesforce Sans"/>
                <a:sym typeface="Salesforce Sans"/>
              </a:rPr>
              <a:t>Help users register and log in with a verification method</a:t>
            </a:r>
            <a:endParaRPr sz="1600">
              <a:solidFill>
                <a:srgbClr val="205CA0"/>
              </a:solidFill>
              <a:latin typeface="Salesforce Sans"/>
              <a:ea typeface="Salesforce Sans"/>
              <a:cs typeface="Salesforce Sans"/>
              <a:sym typeface="Salesforce Sans"/>
            </a:endParaRPr>
          </a:p>
          <a:p>
            <a:pPr marL="0" marR="0" lvl="0" indent="0" algn="ctr" rtl="0">
              <a:spcBef>
                <a:spcPts val="1100"/>
              </a:spcBef>
              <a:spcAft>
                <a:spcPts val="0"/>
              </a:spcAft>
              <a:buNone/>
            </a:pPr>
            <a:endParaRPr sz="1900">
              <a:solidFill>
                <a:srgbClr val="59575C"/>
              </a:solidFill>
              <a:latin typeface="Salesforce Sans"/>
              <a:ea typeface="Salesforce Sans"/>
              <a:cs typeface="Salesforce Sans"/>
              <a:sym typeface="Salesforce Sans"/>
            </a:endParaRPr>
          </a:p>
          <a:p>
            <a:pPr marL="0" marR="0" lvl="0" indent="0" algn="ctr" rtl="0">
              <a:spcBef>
                <a:spcPts val="700"/>
              </a:spcBef>
              <a:spcAft>
                <a:spcPts val="0"/>
              </a:spcAft>
              <a:buNone/>
            </a:pPr>
            <a:endParaRPr sz="1900">
              <a:solidFill>
                <a:srgbClr val="59575C"/>
              </a:solidFill>
              <a:latin typeface="Salesforce Sans"/>
              <a:ea typeface="Salesforce Sans"/>
              <a:cs typeface="Salesforce Sans"/>
              <a:sym typeface="Salesforce Sans"/>
            </a:endParaRPr>
          </a:p>
          <a:p>
            <a:pPr marL="0" marR="0" lvl="0" indent="0" algn="ctr" rtl="0">
              <a:spcBef>
                <a:spcPts val="700"/>
              </a:spcBef>
              <a:spcAft>
                <a:spcPts val="0"/>
              </a:spcAft>
              <a:buNone/>
            </a:pPr>
            <a:endParaRPr sz="1900">
              <a:solidFill>
                <a:srgbClr val="59575C"/>
              </a:solidFill>
              <a:latin typeface="Salesforce Sans"/>
              <a:ea typeface="Salesforce Sans"/>
              <a:cs typeface="Salesforce Sans"/>
              <a:sym typeface="Salesforce Sans"/>
            </a:endParaRPr>
          </a:p>
          <a:p>
            <a:pPr marL="0" marR="0" lvl="0" indent="0" algn="ctr" rtl="0">
              <a:spcBef>
                <a:spcPts val="700"/>
              </a:spcBef>
              <a:spcAft>
                <a:spcPts val="700"/>
              </a:spcAft>
              <a:buNone/>
            </a:pPr>
            <a:endParaRPr sz="1900">
              <a:solidFill>
                <a:srgbClr val="59575C"/>
              </a:solidFill>
              <a:latin typeface="Salesforce Sans"/>
              <a:ea typeface="Salesforce Sans"/>
              <a:cs typeface="Salesforce Sans"/>
              <a:sym typeface="Salesforce Sans"/>
            </a:endParaRPr>
          </a:p>
        </p:txBody>
      </p:sp>
      <p:sp>
        <p:nvSpPr>
          <p:cNvPr id="1399" name="Google Shape;1399;p172"/>
          <p:cNvSpPr/>
          <p:nvPr/>
        </p:nvSpPr>
        <p:spPr>
          <a:xfrm>
            <a:off x="7965592" y="2242000"/>
            <a:ext cx="3589800" cy="2805600"/>
          </a:xfrm>
          <a:prstGeom prst="rect">
            <a:avLst/>
          </a:prstGeom>
          <a:noFill/>
          <a:ln>
            <a:noFill/>
          </a:ln>
        </p:spPr>
        <p:txBody>
          <a:bodyPr spcFirstLastPara="1" wrap="square" lIns="121875" tIns="60925" rIns="121875" bIns="60925" anchor="t" anchorCtr="0">
            <a:noAutofit/>
          </a:bodyPr>
          <a:lstStyle/>
          <a:p>
            <a:pPr marL="0" marR="0" lvl="0" indent="0" algn="ctr" rtl="0">
              <a:spcBef>
                <a:spcPts val="0"/>
              </a:spcBef>
              <a:spcAft>
                <a:spcPts val="0"/>
              </a:spcAft>
              <a:buNone/>
            </a:pPr>
            <a:r>
              <a:rPr lang="en-US" sz="2100" b="1" u="sng">
                <a:solidFill>
                  <a:schemeClr val="dk1"/>
                </a:solidFill>
                <a:latin typeface="Salesforce Sans"/>
                <a:ea typeface="Salesforce Sans"/>
                <a:cs typeface="Salesforce Sans"/>
                <a:sym typeface="Salesforce Sans"/>
              </a:rPr>
              <a:t>Manage</a:t>
            </a:r>
            <a:endParaRPr sz="2100" b="1" u="sng">
              <a:solidFill>
                <a:schemeClr val="dk1"/>
              </a:solidFill>
              <a:latin typeface="Salesforce Sans"/>
              <a:ea typeface="Salesforce Sans"/>
              <a:cs typeface="Salesforce Sans"/>
              <a:sym typeface="Salesforce Sans"/>
            </a:endParaRPr>
          </a:p>
          <a:p>
            <a:pPr marL="0" marR="0" lvl="0" indent="0" algn="ctr" rtl="0">
              <a:spcBef>
                <a:spcPts val="300"/>
              </a:spcBef>
              <a:spcAft>
                <a:spcPts val="0"/>
              </a:spcAft>
              <a:buNone/>
            </a:pPr>
            <a:endParaRPr sz="1500">
              <a:solidFill>
                <a:srgbClr val="59575C"/>
              </a:solidFill>
              <a:latin typeface="Salesforce Sans"/>
              <a:ea typeface="Salesforce Sans"/>
              <a:cs typeface="Salesforce Sans"/>
              <a:sym typeface="Salesforce Sans"/>
            </a:endParaRPr>
          </a:p>
          <a:p>
            <a:pPr marL="0" marR="0" lvl="0" indent="0" algn="ctr" rtl="0">
              <a:spcBef>
                <a:spcPts val="0"/>
              </a:spcBef>
              <a:spcAft>
                <a:spcPts val="0"/>
              </a:spcAft>
              <a:buNone/>
            </a:pPr>
            <a:r>
              <a:rPr lang="en-US" sz="1600">
                <a:solidFill>
                  <a:srgbClr val="205CA0"/>
                </a:solidFill>
                <a:latin typeface="Salesforce Sans"/>
                <a:ea typeface="Salesforce Sans"/>
                <a:cs typeface="Salesforce Sans"/>
                <a:sym typeface="Salesforce Sans"/>
              </a:rPr>
              <a:t>Collect feedback and monitor adoption metrics</a:t>
            </a:r>
            <a:endParaRPr sz="1600">
              <a:solidFill>
                <a:srgbClr val="205CA0"/>
              </a:solidFill>
              <a:latin typeface="Salesforce Sans"/>
              <a:ea typeface="Salesforce Sans"/>
              <a:cs typeface="Salesforce Sans"/>
              <a:sym typeface="Salesforce Sans"/>
            </a:endParaRPr>
          </a:p>
          <a:p>
            <a:pPr marL="0" marR="0" lvl="0" indent="0" algn="ctr" rtl="0">
              <a:spcBef>
                <a:spcPts val="1100"/>
              </a:spcBef>
              <a:spcAft>
                <a:spcPts val="0"/>
              </a:spcAft>
              <a:buNone/>
            </a:pPr>
            <a:r>
              <a:rPr lang="en-US" sz="1600">
                <a:solidFill>
                  <a:srgbClr val="205CA0"/>
                </a:solidFill>
                <a:latin typeface="Salesforce Sans"/>
                <a:ea typeface="Salesforce Sans"/>
                <a:cs typeface="Salesforce Sans"/>
                <a:sym typeface="Salesforce Sans"/>
              </a:rPr>
              <a:t>Troubleshoot issues and support users</a:t>
            </a:r>
            <a:endParaRPr sz="1600">
              <a:solidFill>
                <a:srgbClr val="205CA0"/>
              </a:solidFill>
              <a:latin typeface="Salesforce Sans"/>
              <a:ea typeface="Salesforce Sans"/>
              <a:cs typeface="Salesforce Sans"/>
              <a:sym typeface="Salesforce Sans"/>
            </a:endParaRPr>
          </a:p>
          <a:p>
            <a:pPr marL="0" lvl="0" indent="0" algn="ctr" rtl="0">
              <a:spcBef>
                <a:spcPts val="1100"/>
              </a:spcBef>
              <a:spcAft>
                <a:spcPts val="0"/>
              </a:spcAft>
              <a:buSzPts val="2000"/>
              <a:buNone/>
            </a:pPr>
            <a:r>
              <a:rPr lang="en-US" sz="1600">
                <a:solidFill>
                  <a:srgbClr val="205CA0"/>
                </a:solidFill>
                <a:latin typeface="Salesforce Sans"/>
                <a:ea typeface="Salesforce Sans"/>
                <a:cs typeface="Salesforce Sans"/>
                <a:sym typeface="Salesforce Sans"/>
              </a:rPr>
              <a:t>Optimize your overall security strategy</a:t>
            </a:r>
            <a:endParaRPr sz="1600">
              <a:solidFill>
                <a:srgbClr val="205CA0"/>
              </a:solidFill>
              <a:latin typeface="Salesforce Sans"/>
              <a:ea typeface="Salesforce Sans"/>
              <a:cs typeface="Salesforce Sans"/>
              <a:sym typeface="Salesforce Sans"/>
            </a:endParaRPr>
          </a:p>
          <a:p>
            <a:pPr marL="0" marR="0" lvl="0" indent="0" algn="ctr" rtl="0">
              <a:spcBef>
                <a:spcPts val="1100"/>
              </a:spcBef>
              <a:spcAft>
                <a:spcPts val="700"/>
              </a:spcAft>
              <a:buNone/>
            </a:pPr>
            <a:endParaRPr sz="1600">
              <a:solidFill>
                <a:srgbClr val="59575C"/>
              </a:solidFill>
              <a:latin typeface="Salesforce Sans"/>
              <a:ea typeface="Salesforce Sans"/>
              <a:cs typeface="Salesforce Sans"/>
              <a:sym typeface="Salesforce Sans"/>
            </a:endParaRPr>
          </a:p>
        </p:txBody>
      </p:sp>
      <p:grpSp>
        <p:nvGrpSpPr>
          <p:cNvPr id="1400" name="Google Shape;1400;p172"/>
          <p:cNvGrpSpPr/>
          <p:nvPr/>
        </p:nvGrpSpPr>
        <p:grpSpPr>
          <a:xfrm>
            <a:off x="1582842" y="1085684"/>
            <a:ext cx="1286878" cy="1558717"/>
            <a:chOff x="1187428" y="1195293"/>
            <a:chExt cx="965400" cy="1169067"/>
          </a:xfrm>
        </p:grpSpPr>
        <p:sp>
          <p:nvSpPr>
            <p:cNvPr id="1401" name="Google Shape;1401;p172"/>
            <p:cNvSpPr/>
            <p:nvPr/>
          </p:nvSpPr>
          <p:spPr>
            <a:xfrm rot="8100000">
              <a:off x="1328808" y="1336673"/>
              <a:ext cx="682641" cy="682641"/>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402" name="Google Shape;1402;p172"/>
            <p:cNvSpPr/>
            <p:nvPr/>
          </p:nvSpPr>
          <p:spPr>
            <a:xfrm>
              <a:off x="1378272" y="1389783"/>
              <a:ext cx="583500" cy="583500"/>
            </a:xfrm>
            <a:prstGeom prst="ellipse">
              <a:avLst/>
            </a:prstGeom>
            <a:solidFill>
              <a:srgbClr val="FFFFFF"/>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00"/>
            </a:p>
          </p:txBody>
        </p:sp>
        <p:sp>
          <p:nvSpPr>
            <p:cNvPr id="1403" name="Google Shape;1403;p172"/>
            <p:cNvSpPr/>
            <p:nvPr/>
          </p:nvSpPr>
          <p:spPr>
            <a:xfrm>
              <a:off x="1599315" y="2261460"/>
              <a:ext cx="102900" cy="102900"/>
            </a:xfrm>
            <a:prstGeom prst="ellipse">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grpSp>
      <p:grpSp>
        <p:nvGrpSpPr>
          <p:cNvPr id="1404" name="Google Shape;1404;p172"/>
          <p:cNvGrpSpPr/>
          <p:nvPr/>
        </p:nvGrpSpPr>
        <p:grpSpPr>
          <a:xfrm>
            <a:off x="5372139" y="2074633"/>
            <a:ext cx="1286878" cy="1545314"/>
            <a:chOff x="4030112" y="1860822"/>
            <a:chExt cx="965400" cy="1159014"/>
          </a:xfrm>
        </p:grpSpPr>
        <p:sp>
          <p:nvSpPr>
            <p:cNvPr id="1405" name="Google Shape;1405;p172"/>
            <p:cNvSpPr/>
            <p:nvPr/>
          </p:nvSpPr>
          <p:spPr>
            <a:xfrm rot="8100000">
              <a:off x="4171492" y="2002201"/>
              <a:ext cx="682641" cy="682641"/>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406" name="Google Shape;1406;p172"/>
            <p:cNvSpPr/>
            <p:nvPr/>
          </p:nvSpPr>
          <p:spPr>
            <a:xfrm>
              <a:off x="4220956" y="2055312"/>
              <a:ext cx="583500" cy="583500"/>
            </a:xfrm>
            <a:prstGeom prst="ellipse">
              <a:avLst/>
            </a:prstGeom>
            <a:solidFill>
              <a:srgbClr val="FFFFFF"/>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00"/>
            </a:p>
          </p:txBody>
        </p:sp>
        <p:sp>
          <p:nvSpPr>
            <p:cNvPr id="1407" name="Google Shape;1407;p172"/>
            <p:cNvSpPr/>
            <p:nvPr/>
          </p:nvSpPr>
          <p:spPr>
            <a:xfrm>
              <a:off x="4461249" y="2916936"/>
              <a:ext cx="102900" cy="102900"/>
            </a:xfrm>
            <a:prstGeom prst="ellipse">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grpSp>
      <p:grpSp>
        <p:nvGrpSpPr>
          <p:cNvPr id="1408" name="Google Shape;1408;p172"/>
          <p:cNvGrpSpPr/>
          <p:nvPr/>
        </p:nvGrpSpPr>
        <p:grpSpPr>
          <a:xfrm>
            <a:off x="8932252" y="286121"/>
            <a:ext cx="1286878" cy="1525996"/>
            <a:chOff x="6700864" y="443202"/>
            <a:chExt cx="965400" cy="1144525"/>
          </a:xfrm>
        </p:grpSpPr>
        <p:sp>
          <p:nvSpPr>
            <p:cNvPr id="1409" name="Google Shape;1409;p172"/>
            <p:cNvSpPr/>
            <p:nvPr/>
          </p:nvSpPr>
          <p:spPr>
            <a:xfrm rot="8100000">
              <a:off x="6842243" y="584582"/>
              <a:ext cx="682641" cy="682641"/>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410" name="Google Shape;1410;p172"/>
            <p:cNvSpPr/>
            <p:nvPr/>
          </p:nvSpPr>
          <p:spPr>
            <a:xfrm>
              <a:off x="6891708" y="637692"/>
              <a:ext cx="583500" cy="583500"/>
            </a:xfrm>
            <a:prstGeom prst="ellipse">
              <a:avLst/>
            </a:prstGeom>
            <a:solidFill>
              <a:srgbClr val="FFFFFF"/>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00"/>
            </a:p>
          </p:txBody>
        </p:sp>
        <p:sp>
          <p:nvSpPr>
            <p:cNvPr id="1411" name="Google Shape;1411;p172"/>
            <p:cNvSpPr/>
            <p:nvPr/>
          </p:nvSpPr>
          <p:spPr>
            <a:xfrm>
              <a:off x="7135708" y="1484827"/>
              <a:ext cx="102900" cy="102900"/>
            </a:xfrm>
            <a:prstGeom prst="ellipse">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grpSp>
      <p:grpSp>
        <p:nvGrpSpPr>
          <p:cNvPr id="1412" name="Google Shape;1412;p172"/>
          <p:cNvGrpSpPr/>
          <p:nvPr/>
        </p:nvGrpSpPr>
        <p:grpSpPr>
          <a:xfrm>
            <a:off x="1991142" y="1517193"/>
            <a:ext cx="469596" cy="456096"/>
            <a:chOff x="11012327" y="2936518"/>
            <a:chExt cx="320675" cy="320675"/>
          </a:xfrm>
        </p:grpSpPr>
        <p:sp>
          <p:nvSpPr>
            <p:cNvPr id="1413" name="Google Shape;1413;p172"/>
            <p:cNvSpPr/>
            <p:nvPr/>
          </p:nvSpPr>
          <p:spPr>
            <a:xfrm>
              <a:off x="11012327" y="2936518"/>
              <a:ext cx="298451" cy="300038"/>
            </a:xfrm>
            <a:custGeom>
              <a:avLst/>
              <a:gdLst/>
              <a:ahLst/>
              <a:cxnLst/>
              <a:rect l="l" t="t" r="r" b="b"/>
              <a:pathLst>
                <a:path w="828" h="833" extrusionOk="0">
                  <a:moveTo>
                    <a:pt x="281" y="832"/>
                  </a:moveTo>
                  <a:cubicBezTo>
                    <a:pt x="278" y="832"/>
                    <a:pt x="275" y="830"/>
                    <a:pt x="272" y="829"/>
                  </a:cubicBezTo>
                  <a:lnTo>
                    <a:pt x="5" y="651"/>
                  </a:lnTo>
                  <a:cubicBezTo>
                    <a:pt x="1" y="648"/>
                    <a:pt x="0" y="643"/>
                    <a:pt x="0" y="639"/>
                  </a:cubicBezTo>
                  <a:lnTo>
                    <a:pt x="0" y="16"/>
                  </a:lnTo>
                  <a:cubicBezTo>
                    <a:pt x="0" y="10"/>
                    <a:pt x="3" y="6"/>
                    <a:pt x="7" y="3"/>
                  </a:cubicBezTo>
                  <a:cubicBezTo>
                    <a:pt x="11" y="0"/>
                    <a:pt x="17" y="0"/>
                    <a:pt x="22" y="3"/>
                  </a:cubicBezTo>
                  <a:lnTo>
                    <a:pt x="280" y="175"/>
                  </a:lnTo>
                  <a:lnTo>
                    <a:pt x="538" y="3"/>
                  </a:lnTo>
                  <a:cubicBezTo>
                    <a:pt x="542" y="0"/>
                    <a:pt x="549" y="0"/>
                    <a:pt x="554" y="3"/>
                  </a:cubicBezTo>
                  <a:lnTo>
                    <a:pt x="821" y="181"/>
                  </a:lnTo>
                  <a:cubicBezTo>
                    <a:pt x="825" y="184"/>
                    <a:pt x="827" y="188"/>
                    <a:pt x="827" y="193"/>
                  </a:cubicBezTo>
                  <a:lnTo>
                    <a:pt x="827" y="385"/>
                  </a:lnTo>
                  <a:cubicBezTo>
                    <a:pt x="827" y="394"/>
                    <a:pt x="821" y="400"/>
                    <a:pt x="812" y="400"/>
                  </a:cubicBezTo>
                  <a:cubicBezTo>
                    <a:pt x="803" y="400"/>
                    <a:pt x="797" y="394"/>
                    <a:pt x="797" y="385"/>
                  </a:cubicBezTo>
                  <a:lnTo>
                    <a:pt x="797" y="200"/>
                  </a:lnTo>
                  <a:lnTo>
                    <a:pt x="545" y="33"/>
                  </a:lnTo>
                  <a:lnTo>
                    <a:pt x="287" y="205"/>
                  </a:lnTo>
                  <a:cubicBezTo>
                    <a:pt x="283" y="208"/>
                    <a:pt x="275" y="208"/>
                    <a:pt x="271" y="205"/>
                  </a:cubicBezTo>
                  <a:lnTo>
                    <a:pt x="28" y="42"/>
                  </a:lnTo>
                  <a:lnTo>
                    <a:pt x="28" y="628"/>
                  </a:lnTo>
                  <a:lnTo>
                    <a:pt x="280" y="796"/>
                  </a:lnTo>
                  <a:lnTo>
                    <a:pt x="493" y="654"/>
                  </a:lnTo>
                  <a:cubicBezTo>
                    <a:pt x="501" y="649"/>
                    <a:pt x="509" y="651"/>
                    <a:pt x="514" y="658"/>
                  </a:cubicBezTo>
                  <a:cubicBezTo>
                    <a:pt x="518" y="666"/>
                    <a:pt x="517" y="674"/>
                    <a:pt x="509" y="679"/>
                  </a:cubicBezTo>
                  <a:lnTo>
                    <a:pt x="287" y="827"/>
                  </a:lnTo>
                  <a:cubicBezTo>
                    <a:pt x="286" y="832"/>
                    <a:pt x="284" y="832"/>
                    <a:pt x="281" y="832"/>
                  </a:cubicBezTo>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4" name="Google Shape;1414;p172"/>
            <p:cNvSpPr/>
            <p:nvPr/>
          </p:nvSpPr>
          <p:spPr>
            <a:xfrm>
              <a:off x="11109165" y="3000018"/>
              <a:ext cx="11112" cy="234949"/>
            </a:xfrm>
            <a:custGeom>
              <a:avLst/>
              <a:gdLst/>
              <a:ahLst/>
              <a:cxnLst/>
              <a:rect l="l" t="t" r="r" b="b"/>
              <a:pathLst>
                <a:path w="31" h="654" extrusionOk="0">
                  <a:moveTo>
                    <a:pt x="15" y="653"/>
                  </a:moveTo>
                  <a:cubicBezTo>
                    <a:pt x="6" y="653"/>
                    <a:pt x="0" y="647"/>
                    <a:pt x="0" y="638"/>
                  </a:cubicBezTo>
                  <a:lnTo>
                    <a:pt x="0" y="15"/>
                  </a:lnTo>
                  <a:cubicBezTo>
                    <a:pt x="0" y="6"/>
                    <a:pt x="6" y="0"/>
                    <a:pt x="15" y="0"/>
                  </a:cubicBezTo>
                  <a:cubicBezTo>
                    <a:pt x="24" y="0"/>
                    <a:pt x="30" y="6"/>
                    <a:pt x="30" y="15"/>
                  </a:cubicBezTo>
                  <a:lnTo>
                    <a:pt x="30" y="638"/>
                  </a:lnTo>
                  <a:cubicBezTo>
                    <a:pt x="30" y="647"/>
                    <a:pt x="23" y="653"/>
                    <a:pt x="15" y="653"/>
                  </a:cubicBezTo>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5" name="Google Shape;1415;p172"/>
            <p:cNvSpPr/>
            <p:nvPr/>
          </p:nvSpPr>
          <p:spPr>
            <a:xfrm>
              <a:off x="11204415" y="2936518"/>
              <a:ext cx="11112" cy="144463"/>
            </a:xfrm>
            <a:custGeom>
              <a:avLst/>
              <a:gdLst/>
              <a:ahLst/>
              <a:cxnLst/>
              <a:rect l="l" t="t" r="r" b="b"/>
              <a:pathLst>
                <a:path w="31" h="401" extrusionOk="0">
                  <a:moveTo>
                    <a:pt x="15" y="400"/>
                  </a:moveTo>
                  <a:cubicBezTo>
                    <a:pt x="6" y="400"/>
                    <a:pt x="0" y="394"/>
                    <a:pt x="0" y="385"/>
                  </a:cubicBezTo>
                  <a:lnTo>
                    <a:pt x="0" y="14"/>
                  </a:lnTo>
                  <a:cubicBezTo>
                    <a:pt x="0" y="5"/>
                    <a:pt x="6" y="0"/>
                    <a:pt x="15" y="0"/>
                  </a:cubicBezTo>
                  <a:cubicBezTo>
                    <a:pt x="24" y="0"/>
                    <a:pt x="30" y="5"/>
                    <a:pt x="30" y="14"/>
                  </a:cubicBezTo>
                  <a:lnTo>
                    <a:pt x="30" y="385"/>
                  </a:lnTo>
                  <a:cubicBezTo>
                    <a:pt x="30" y="394"/>
                    <a:pt x="22" y="400"/>
                    <a:pt x="15" y="400"/>
                  </a:cubicBezTo>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6" name="Google Shape;1416;p172"/>
            <p:cNvSpPr/>
            <p:nvPr/>
          </p:nvSpPr>
          <p:spPr>
            <a:xfrm>
              <a:off x="11244579" y="3125908"/>
              <a:ext cx="59372" cy="59372"/>
            </a:xfrm>
            <a:custGeom>
              <a:avLst/>
              <a:gdLst/>
              <a:ahLst/>
              <a:cxnLst/>
              <a:rect l="l" t="t" r="r" b="b"/>
              <a:pathLst>
                <a:path w="149" h="149" extrusionOk="0">
                  <a:moveTo>
                    <a:pt x="74" y="148"/>
                  </a:moveTo>
                  <a:cubicBezTo>
                    <a:pt x="32" y="148"/>
                    <a:pt x="0" y="115"/>
                    <a:pt x="0" y="74"/>
                  </a:cubicBezTo>
                  <a:cubicBezTo>
                    <a:pt x="0" y="32"/>
                    <a:pt x="33" y="0"/>
                    <a:pt x="74" y="0"/>
                  </a:cubicBezTo>
                  <a:cubicBezTo>
                    <a:pt x="116" y="0"/>
                    <a:pt x="148" y="32"/>
                    <a:pt x="148" y="74"/>
                  </a:cubicBezTo>
                  <a:cubicBezTo>
                    <a:pt x="148" y="115"/>
                    <a:pt x="114" y="148"/>
                    <a:pt x="74" y="148"/>
                  </a:cubicBezTo>
                  <a:close/>
                  <a:moveTo>
                    <a:pt x="74" y="30"/>
                  </a:moveTo>
                  <a:cubicBezTo>
                    <a:pt x="49" y="30"/>
                    <a:pt x="29" y="49"/>
                    <a:pt x="29" y="74"/>
                  </a:cubicBezTo>
                  <a:cubicBezTo>
                    <a:pt x="29" y="99"/>
                    <a:pt x="49" y="119"/>
                    <a:pt x="74" y="119"/>
                  </a:cubicBezTo>
                  <a:cubicBezTo>
                    <a:pt x="99" y="119"/>
                    <a:pt x="118" y="99"/>
                    <a:pt x="118" y="74"/>
                  </a:cubicBezTo>
                  <a:cubicBezTo>
                    <a:pt x="118" y="49"/>
                    <a:pt x="98" y="30"/>
                    <a:pt x="74" y="30"/>
                  </a:cubicBezTo>
                  <a:close/>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7" name="Google Shape;1417;p172"/>
            <p:cNvSpPr/>
            <p:nvPr/>
          </p:nvSpPr>
          <p:spPr>
            <a:xfrm>
              <a:off x="11215527" y="3096856"/>
              <a:ext cx="117475" cy="160337"/>
            </a:xfrm>
            <a:custGeom>
              <a:avLst/>
              <a:gdLst/>
              <a:ahLst/>
              <a:cxnLst/>
              <a:rect l="l" t="t" r="r" b="b"/>
              <a:pathLst>
                <a:path w="327" h="446" extrusionOk="0">
                  <a:moveTo>
                    <a:pt x="163" y="445"/>
                  </a:moveTo>
                  <a:cubicBezTo>
                    <a:pt x="158" y="445"/>
                    <a:pt x="154" y="443"/>
                    <a:pt x="151" y="439"/>
                  </a:cubicBezTo>
                  <a:cubicBezTo>
                    <a:pt x="145" y="431"/>
                    <a:pt x="0" y="249"/>
                    <a:pt x="0" y="163"/>
                  </a:cubicBezTo>
                  <a:cubicBezTo>
                    <a:pt x="0" y="73"/>
                    <a:pt x="72" y="0"/>
                    <a:pt x="163" y="0"/>
                  </a:cubicBezTo>
                  <a:cubicBezTo>
                    <a:pt x="255" y="0"/>
                    <a:pt x="326" y="71"/>
                    <a:pt x="326" y="163"/>
                  </a:cubicBezTo>
                  <a:cubicBezTo>
                    <a:pt x="326" y="249"/>
                    <a:pt x="181" y="431"/>
                    <a:pt x="175" y="439"/>
                  </a:cubicBezTo>
                  <a:cubicBezTo>
                    <a:pt x="172" y="443"/>
                    <a:pt x="167" y="445"/>
                    <a:pt x="163" y="445"/>
                  </a:cubicBezTo>
                  <a:close/>
                  <a:moveTo>
                    <a:pt x="163" y="30"/>
                  </a:moveTo>
                  <a:cubicBezTo>
                    <a:pt x="89" y="30"/>
                    <a:pt x="29" y="89"/>
                    <a:pt x="29" y="163"/>
                  </a:cubicBezTo>
                  <a:cubicBezTo>
                    <a:pt x="29" y="221"/>
                    <a:pt x="117" y="347"/>
                    <a:pt x="163" y="406"/>
                  </a:cubicBezTo>
                  <a:cubicBezTo>
                    <a:pt x="209" y="347"/>
                    <a:pt x="296" y="221"/>
                    <a:pt x="296" y="163"/>
                  </a:cubicBezTo>
                  <a:cubicBezTo>
                    <a:pt x="296" y="89"/>
                    <a:pt x="237" y="30"/>
                    <a:pt x="163" y="30"/>
                  </a:cubicBezTo>
                  <a:close/>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grpSp>
      <p:sp>
        <p:nvSpPr>
          <p:cNvPr id="1418" name="Google Shape;1418;p172"/>
          <p:cNvSpPr/>
          <p:nvPr/>
        </p:nvSpPr>
        <p:spPr>
          <a:xfrm>
            <a:off x="9350117" y="744417"/>
            <a:ext cx="450934" cy="451072"/>
          </a:xfrm>
          <a:custGeom>
            <a:avLst/>
            <a:gdLst/>
            <a:ahLst/>
            <a:cxnLst/>
            <a:rect l="l" t="t" r="r" b="b"/>
            <a:pathLst>
              <a:path w="21052" h="21056" extrusionOk="0">
                <a:moveTo>
                  <a:pt x="2177" y="21056"/>
                </a:moveTo>
                <a:cubicBezTo>
                  <a:pt x="1603" y="21056"/>
                  <a:pt x="1076" y="20840"/>
                  <a:pt x="646" y="20409"/>
                </a:cubicBezTo>
                <a:cubicBezTo>
                  <a:pt x="263" y="20025"/>
                  <a:pt x="0" y="19498"/>
                  <a:pt x="0" y="18946"/>
                </a:cubicBezTo>
                <a:cubicBezTo>
                  <a:pt x="0" y="18371"/>
                  <a:pt x="215" y="17820"/>
                  <a:pt x="646" y="17388"/>
                </a:cubicBezTo>
                <a:lnTo>
                  <a:pt x="9257" y="8758"/>
                </a:lnTo>
                <a:cubicBezTo>
                  <a:pt x="8205" y="6408"/>
                  <a:pt x="8683" y="3675"/>
                  <a:pt x="10549" y="1829"/>
                </a:cubicBezTo>
                <a:cubicBezTo>
                  <a:pt x="12462" y="-89"/>
                  <a:pt x="15357" y="-544"/>
                  <a:pt x="17773" y="679"/>
                </a:cubicBezTo>
                <a:cubicBezTo>
                  <a:pt x="17868" y="727"/>
                  <a:pt x="17940" y="822"/>
                  <a:pt x="17940" y="942"/>
                </a:cubicBezTo>
                <a:cubicBezTo>
                  <a:pt x="17988" y="1038"/>
                  <a:pt x="17940" y="1158"/>
                  <a:pt x="17868" y="1230"/>
                </a:cubicBezTo>
                <a:lnTo>
                  <a:pt x="15357" y="4059"/>
                </a:lnTo>
                <a:lnTo>
                  <a:pt x="15357" y="6097"/>
                </a:lnTo>
                <a:lnTo>
                  <a:pt x="16912" y="6097"/>
                </a:lnTo>
                <a:lnTo>
                  <a:pt x="19782" y="3244"/>
                </a:lnTo>
                <a:cubicBezTo>
                  <a:pt x="19854" y="3172"/>
                  <a:pt x="19973" y="3148"/>
                  <a:pt x="20117" y="3148"/>
                </a:cubicBezTo>
                <a:cubicBezTo>
                  <a:pt x="20213" y="3172"/>
                  <a:pt x="20332" y="3220"/>
                  <a:pt x="20356" y="3316"/>
                </a:cubicBezTo>
                <a:cubicBezTo>
                  <a:pt x="21600" y="5689"/>
                  <a:pt x="21146" y="8614"/>
                  <a:pt x="19232" y="10532"/>
                </a:cubicBezTo>
                <a:cubicBezTo>
                  <a:pt x="17414" y="12354"/>
                  <a:pt x="14615" y="12809"/>
                  <a:pt x="12271" y="11730"/>
                </a:cubicBezTo>
                <a:lnTo>
                  <a:pt x="3660" y="20385"/>
                </a:lnTo>
                <a:cubicBezTo>
                  <a:pt x="3301" y="20840"/>
                  <a:pt x="2775" y="21056"/>
                  <a:pt x="2177" y="21056"/>
                </a:cubicBezTo>
                <a:close/>
                <a:moveTo>
                  <a:pt x="14926" y="727"/>
                </a:moveTo>
                <a:cubicBezTo>
                  <a:pt x="13515" y="727"/>
                  <a:pt x="12128" y="1302"/>
                  <a:pt x="11075" y="2333"/>
                </a:cubicBezTo>
                <a:cubicBezTo>
                  <a:pt x="9377" y="4035"/>
                  <a:pt x="8970" y="6552"/>
                  <a:pt x="10047" y="8638"/>
                </a:cubicBezTo>
                <a:cubicBezTo>
                  <a:pt x="10118" y="8782"/>
                  <a:pt x="10070" y="8973"/>
                  <a:pt x="9975" y="9069"/>
                </a:cubicBezTo>
                <a:lnTo>
                  <a:pt x="1172" y="17915"/>
                </a:lnTo>
                <a:cubicBezTo>
                  <a:pt x="885" y="18203"/>
                  <a:pt x="742" y="18563"/>
                  <a:pt x="742" y="18946"/>
                </a:cubicBezTo>
                <a:cubicBezTo>
                  <a:pt x="742" y="19306"/>
                  <a:pt x="885" y="19666"/>
                  <a:pt x="1172" y="19905"/>
                </a:cubicBezTo>
                <a:cubicBezTo>
                  <a:pt x="1459" y="20193"/>
                  <a:pt x="1842" y="20385"/>
                  <a:pt x="2201" y="20337"/>
                </a:cubicBezTo>
                <a:cubicBezTo>
                  <a:pt x="2559" y="20337"/>
                  <a:pt x="2918" y="20193"/>
                  <a:pt x="3157" y="19905"/>
                </a:cubicBezTo>
                <a:lnTo>
                  <a:pt x="11960" y="11107"/>
                </a:lnTo>
                <a:cubicBezTo>
                  <a:pt x="12056" y="10987"/>
                  <a:pt x="12247" y="10963"/>
                  <a:pt x="12391" y="11035"/>
                </a:cubicBezTo>
                <a:cubicBezTo>
                  <a:pt x="14472" y="12138"/>
                  <a:pt x="17103" y="11706"/>
                  <a:pt x="18730" y="10076"/>
                </a:cubicBezTo>
                <a:cubicBezTo>
                  <a:pt x="20284" y="8494"/>
                  <a:pt x="20739" y="6169"/>
                  <a:pt x="19926" y="4131"/>
                </a:cubicBezTo>
                <a:lnTo>
                  <a:pt x="17318" y="6720"/>
                </a:lnTo>
                <a:cubicBezTo>
                  <a:pt x="17247" y="6792"/>
                  <a:pt x="17175" y="6840"/>
                  <a:pt x="17055" y="6840"/>
                </a:cubicBezTo>
                <a:lnTo>
                  <a:pt x="14998" y="6840"/>
                </a:lnTo>
                <a:cubicBezTo>
                  <a:pt x="14783" y="6840"/>
                  <a:pt x="14639" y="6696"/>
                  <a:pt x="14639" y="6480"/>
                </a:cubicBezTo>
                <a:lnTo>
                  <a:pt x="14639" y="3963"/>
                </a:lnTo>
                <a:cubicBezTo>
                  <a:pt x="14639" y="3891"/>
                  <a:pt x="14687" y="3771"/>
                  <a:pt x="14711" y="3699"/>
                </a:cubicBezTo>
                <a:lnTo>
                  <a:pt x="16983" y="1110"/>
                </a:lnTo>
                <a:cubicBezTo>
                  <a:pt x="16361" y="870"/>
                  <a:pt x="15644" y="727"/>
                  <a:pt x="14926" y="727"/>
                </a:cubicBezTo>
                <a:close/>
              </a:path>
            </a:pathLst>
          </a:custGeom>
          <a:solidFill>
            <a:srgbClr val="205CA0"/>
          </a:solidFill>
          <a:ln>
            <a:noFill/>
          </a:ln>
        </p:spPr>
        <p:txBody>
          <a:bodyPr spcFirstLastPara="1" wrap="square" lIns="121875" tIns="60925" rIns="121875" bIns="60925" anchor="ctr" anchorCtr="0">
            <a:noAutofit/>
          </a:bodyPr>
          <a:lstStyle/>
          <a:p>
            <a:pPr marL="0" marR="0" lvl="0" indent="0" algn="r" rtl="0">
              <a:spcBef>
                <a:spcPts val="0"/>
              </a:spcBef>
              <a:spcAft>
                <a:spcPts val="0"/>
              </a:spcAft>
              <a:buNone/>
            </a:pPr>
            <a:endParaRPr sz="1600" b="1">
              <a:solidFill>
                <a:srgbClr val="205CA0"/>
              </a:solidFill>
              <a:latin typeface="Calibri"/>
              <a:ea typeface="Calibri"/>
              <a:cs typeface="Calibri"/>
              <a:sym typeface="Calibri"/>
            </a:endParaRPr>
          </a:p>
        </p:txBody>
      </p:sp>
      <p:sp>
        <p:nvSpPr>
          <p:cNvPr id="1419" name="Google Shape;1419;p172"/>
          <p:cNvSpPr/>
          <p:nvPr/>
        </p:nvSpPr>
        <p:spPr>
          <a:xfrm>
            <a:off x="5707303" y="2504256"/>
            <a:ext cx="616391" cy="451149"/>
          </a:xfrm>
          <a:custGeom>
            <a:avLst/>
            <a:gdLst/>
            <a:ahLst/>
            <a:cxnLst/>
            <a:rect l="l" t="t" r="r" b="b"/>
            <a:pathLst>
              <a:path w="21507" h="21568" extrusionOk="0">
                <a:moveTo>
                  <a:pt x="11094" y="9"/>
                </a:moveTo>
                <a:cubicBezTo>
                  <a:pt x="10361" y="-32"/>
                  <a:pt x="9614" y="62"/>
                  <a:pt x="8873" y="290"/>
                </a:cubicBezTo>
                <a:cubicBezTo>
                  <a:pt x="6667" y="976"/>
                  <a:pt x="4700" y="2904"/>
                  <a:pt x="3500" y="5580"/>
                </a:cubicBezTo>
                <a:cubicBezTo>
                  <a:pt x="2644" y="7471"/>
                  <a:pt x="2242" y="9602"/>
                  <a:pt x="2329" y="11734"/>
                </a:cubicBezTo>
                <a:lnTo>
                  <a:pt x="663" y="8556"/>
                </a:lnTo>
                <a:cubicBezTo>
                  <a:pt x="564" y="8297"/>
                  <a:pt x="380" y="8266"/>
                  <a:pt x="183" y="8395"/>
                </a:cubicBezTo>
                <a:cubicBezTo>
                  <a:pt x="10" y="8557"/>
                  <a:pt x="-51" y="8820"/>
                  <a:pt x="47" y="9079"/>
                </a:cubicBezTo>
                <a:lnTo>
                  <a:pt x="2614" y="14067"/>
                </a:lnTo>
                <a:cubicBezTo>
                  <a:pt x="2639" y="14164"/>
                  <a:pt x="2767" y="14268"/>
                  <a:pt x="2914" y="14268"/>
                </a:cubicBezTo>
                <a:cubicBezTo>
                  <a:pt x="2925" y="14268"/>
                  <a:pt x="2933" y="14249"/>
                  <a:pt x="2944" y="14248"/>
                </a:cubicBezTo>
                <a:cubicBezTo>
                  <a:pt x="2951" y="14248"/>
                  <a:pt x="2952" y="14268"/>
                  <a:pt x="2959" y="14268"/>
                </a:cubicBezTo>
                <a:cubicBezTo>
                  <a:pt x="2984" y="14268"/>
                  <a:pt x="3040" y="14268"/>
                  <a:pt x="3064" y="14268"/>
                </a:cubicBezTo>
                <a:cubicBezTo>
                  <a:pt x="3112" y="14260"/>
                  <a:pt x="3089" y="14161"/>
                  <a:pt x="3124" y="14127"/>
                </a:cubicBezTo>
                <a:cubicBezTo>
                  <a:pt x="3148" y="14107"/>
                  <a:pt x="3181" y="14111"/>
                  <a:pt x="3199" y="14087"/>
                </a:cubicBezTo>
                <a:lnTo>
                  <a:pt x="6156" y="9501"/>
                </a:lnTo>
                <a:cubicBezTo>
                  <a:pt x="6304" y="9307"/>
                  <a:pt x="6259" y="9012"/>
                  <a:pt x="6111" y="8817"/>
                </a:cubicBezTo>
                <a:cubicBezTo>
                  <a:pt x="5964" y="8623"/>
                  <a:pt x="5739" y="8684"/>
                  <a:pt x="5616" y="8878"/>
                </a:cubicBezTo>
                <a:lnTo>
                  <a:pt x="3199" y="12659"/>
                </a:lnTo>
                <a:cubicBezTo>
                  <a:pt x="2941" y="10398"/>
                  <a:pt x="3248" y="8076"/>
                  <a:pt x="4160" y="6042"/>
                </a:cubicBezTo>
                <a:cubicBezTo>
                  <a:pt x="5238" y="3595"/>
                  <a:pt x="7034" y="1868"/>
                  <a:pt x="9068" y="1215"/>
                </a:cubicBezTo>
                <a:cubicBezTo>
                  <a:pt x="11715" y="400"/>
                  <a:pt x="14504" y="1572"/>
                  <a:pt x="16317" y="4313"/>
                </a:cubicBezTo>
                <a:cubicBezTo>
                  <a:pt x="16464" y="4508"/>
                  <a:pt x="16681" y="4569"/>
                  <a:pt x="16828" y="4373"/>
                </a:cubicBezTo>
                <a:cubicBezTo>
                  <a:pt x="16975" y="4177"/>
                  <a:pt x="17010" y="3885"/>
                  <a:pt x="16888" y="3689"/>
                </a:cubicBezTo>
                <a:cubicBezTo>
                  <a:pt x="15381" y="1438"/>
                  <a:pt x="13294" y="131"/>
                  <a:pt x="11094" y="9"/>
                </a:cubicBezTo>
                <a:close/>
                <a:moveTo>
                  <a:pt x="18584" y="8415"/>
                </a:moveTo>
                <a:cubicBezTo>
                  <a:pt x="18541" y="8415"/>
                  <a:pt x="18510" y="8470"/>
                  <a:pt x="18464" y="8496"/>
                </a:cubicBezTo>
                <a:cubicBezTo>
                  <a:pt x="18436" y="8493"/>
                  <a:pt x="18431" y="8431"/>
                  <a:pt x="18404" y="8435"/>
                </a:cubicBezTo>
                <a:cubicBezTo>
                  <a:pt x="18369" y="8448"/>
                  <a:pt x="18375" y="8529"/>
                  <a:pt x="18344" y="8556"/>
                </a:cubicBezTo>
                <a:cubicBezTo>
                  <a:pt x="18330" y="8567"/>
                  <a:pt x="18310" y="8566"/>
                  <a:pt x="18299" y="8576"/>
                </a:cubicBezTo>
                <a:lnTo>
                  <a:pt x="15342" y="13242"/>
                </a:lnTo>
                <a:cubicBezTo>
                  <a:pt x="15194" y="13436"/>
                  <a:pt x="15239" y="13731"/>
                  <a:pt x="15387" y="13926"/>
                </a:cubicBezTo>
                <a:cubicBezTo>
                  <a:pt x="15535" y="14120"/>
                  <a:pt x="15764" y="14047"/>
                  <a:pt x="15912" y="13886"/>
                </a:cubicBezTo>
                <a:lnTo>
                  <a:pt x="18179" y="10245"/>
                </a:lnTo>
                <a:cubicBezTo>
                  <a:pt x="18345" y="14787"/>
                  <a:pt x="15886" y="19251"/>
                  <a:pt x="12385" y="20301"/>
                </a:cubicBezTo>
                <a:cubicBezTo>
                  <a:pt x="9893" y="21117"/>
                  <a:pt x="7338" y="20163"/>
                  <a:pt x="5481" y="17747"/>
                </a:cubicBezTo>
                <a:cubicBezTo>
                  <a:pt x="5334" y="17551"/>
                  <a:pt x="5117" y="17551"/>
                  <a:pt x="4970" y="17747"/>
                </a:cubicBezTo>
                <a:cubicBezTo>
                  <a:pt x="4824" y="17943"/>
                  <a:pt x="4824" y="18215"/>
                  <a:pt x="4970" y="18411"/>
                </a:cubicBezTo>
                <a:cubicBezTo>
                  <a:pt x="6534" y="20468"/>
                  <a:pt x="8558" y="21568"/>
                  <a:pt x="10659" y="21568"/>
                </a:cubicBezTo>
                <a:cubicBezTo>
                  <a:pt x="11319" y="21568"/>
                  <a:pt x="11920" y="21482"/>
                  <a:pt x="12580" y="21286"/>
                </a:cubicBezTo>
                <a:cubicBezTo>
                  <a:pt x="16307" y="20115"/>
                  <a:pt x="18979" y="15380"/>
                  <a:pt x="18944" y="10507"/>
                </a:cubicBezTo>
                <a:lnTo>
                  <a:pt x="20835" y="14207"/>
                </a:lnTo>
                <a:cubicBezTo>
                  <a:pt x="20909" y="14304"/>
                  <a:pt x="21007" y="14408"/>
                  <a:pt x="21105" y="14408"/>
                </a:cubicBezTo>
                <a:cubicBezTo>
                  <a:pt x="21179" y="14408"/>
                  <a:pt x="21257" y="14405"/>
                  <a:pt x="21330" y="14308"/>
                </a:cubicBezTo>
                <a:cubicBezTo>
                  <a:pt x="21527" y="14146"/>
                  <a:pt x="21549" y="13883"/>
                  <a:pt x="21451" y="13624"/>
                </a:cubicBezTo>
                <a:lnTo>
                  <a:pt x="18884" y="8576"/>
                </a:lnTo>
                <a:cubicBezTo>
                  <a:pt x="18810" y="8511"/>
                  <a:pt x="18707" y="8415"/>
                  <a:pt x="18584" y="8415"/>
                </a:cubicBezTo>
                <a:close/>
              </a:path>
            </a:pathLst>
          </a:custGeom>
          <a:solidFill>
            <a:srgbClr val="205CA0"/>
          </a:solidFill>
          <a:ln>
            <a:noFill/>
          </a:ln>
        </p:spPr>
        <p:txBody>
          <a:bodyPr spcFirstLastPara="1" wrap="square" lIns="121875" tIns="60925" rIns="121875" bIns="60925" anchor="ctr" anchorCtr="0">
            <a:noAutofit/>
          </a:bodyPr>
          <a:lstStyle/>
          <a:p>
            <a:pPr marL="0" marR="0" lvl="0" indent="0" algn="r" rtl="0">
              <a:spcBef>
                <a:spcPts val="0"/>
              </a:spcBef>
              <a:spcAft>
                <a:spcPts val="0"/>
              </a:spcAft>
              <a:buNone/>
            </a:pPr>
            <a:endParaRPr sz="1600" b="1">
              <a:solidFill>
                <a:srgbClr val="205CA0"/>
              </a:solidFill>
              <a:latin typeface="Calibri"/>
              <a:ea typeface="Calibri"/>
              <a:cs typeface="Calibri"/>
              <a:sym typeface="Calibri"/>
            </a:endParaRPr>
          </a:p>
        </p:txBody>
      </p:sp>
      <p:sp>
        <p:nvSpPr>
          <p:cNvPr id="1420" name="Google Shape;1420;p172"/>
          <p:cNvSpPr/>
          <p:nvPr/>
        </p:nvSpPr>
        <p:spPr>
          <a:xfrm>
            <a:off x="10901860" y="399133"/>
            <a:ext cx="932100" cy="742800"/>
          </a:xfrm>
          <a:prstGeom prst="rect">
            <a:avLst/>
          </a:prstGeom>
          <a:solidFill>
            <a:srgbClr val="F4F4F4"/>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251682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15"/>
        <p:cNvGrpSpPr/>
        <p:nvPr/>
      </p:nvGrpSpPr>
      <p:grpSpPr>
        <a:xfrm>
          <a:off x="0" y="0"/>
          <a:ext cx="0" cy="0"/>
          <a:chOff x="0" y="0"/>
          <a:chExt cx="0" cy="0"/>
        </a:xfrm>
      </p:grpSpPr>
      <p:sp>
        <p:nvSpPr>
          <p:cNvPr id="1416" name="Google Shape;1416;p171"/>
          <p:cNvSpPr txBox="1">
            <a:spLocks noGrp="1"/>
          </p:cNvSpPr>
          <p:nvPr>
            <p:ph type="title"/>
          </p:nvPr>
        </p:nvSpPr>
        <p:spPr>
          <a:xfrm>
            <a:off x="571469" y="257558"/>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t>Resources</a:t>
            </a:r>
            <a:endParaRPr dirty="0"/>
          </a:p>
        </p:txBody>
      </p:sp>
      <p:sp>
        <p:nvSpPr>
          <p:cNvPr id="1418" name="Google Shape;1418;p171"/>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300" dirty="0">
                <a:solidFill>
                  <a:srgbClr val="205CA0"/>
                </a:solidFill>
                <a:latin typeface="Salesforce Sans"/>
                <a:ea typeface="Salesforce Sans"/>
                <a:cs typeface="Salesforce Sans"/>
                <a:sym typeface="Salesforce Sans"/>
              </a:rPr>
              <a:t>Learn more about MFA</a:t>
            </a:r>
            <a:endParaRPr sz="2300" dirty="0">
              <a:solidFill>
                <a:srgbClr val="205CA0"/>
              </a:solidFill>
              <a:latin typeface="Salesforce Sans"/>
              <a:ea typeface="Salesforce Sans"/>
              <a:cs typeface="Salesforce Sans"/>
              <a:sym typeface="Salesforce Sans"/>
            </a:endParaRPr>
          </a:p>
        </p:txBody>
      </p:sp>
      <p:sp>
        <p:nvSpPr>
          <p:cNvPr id="19" name="Rectangle 18">
            <a:extLst>
              <a:ext uri="{FF2B5EF4-FFF2-40B4-BE49-F238E27FC236}">
                <a16:creationId xmlns:a16="http://schemas.microsoft.com/office/drawing/2014/main" id="{BF9C66BE-8C0E-1840-9805-05C827B650FD}"/>
              </a:ext>
            </a:extLst>
          </p:cNvPr>
          <p:cNvSpPr/>
          <p:nvPr/>
        </p:nvSpPr>
        <p:spPr>
          <a:xfrm>
            <a:off x="1358430" y="3538728"/>
            <a:ext cx="2344511" cy="1969748"/>
          </a:xfrm>
          <a:prstGeom prst="rect">
            <a:avLst/>
          </a:prstGeom>
        </p:spPr>
        <p:txBody>
          <a:bodyPr wrap="square" lIns="121899" tIns="60949" rIns="121899" bIns="60949">
            <a:spAutoFit/>
          </a:bodyPr>
          <a:lstStyle/>
          <a:p>
            <a:pPr>
              <a:buNone/>
            </a:pPr>
            <a:r>
              <a:rPr lang="en-US" sz="1200" dirty="0">
                <a:solidFill>
                  <a:srgbClr val="205CA0"/>
                </a:solidFill>
                <a:latin typeface="Salesforce Sans" panose="020B0505020202020203" pitchFamily="34" charset="77"/>
                <a:ea typeface="Arial" charset="0"/>
                <a:cs typeface="Arial" charset="0"/>
                <a:hlinkClick r:id="rId3">
                  <a:extLst>
                    <a:ext uri="{A12FA001-AC4F-418D-AE19-62706E023703}">
                      <ahyp:hlinkClr xmlns:ahyp="http://schemas.microsoft.com/office/drawing/2018/hyperlinkcolor" val="tx"/>
                    </a:ext>
                  </a:extLst>
                </a:hlinkClick>
              </a:rPr>
              <a:t>How MFA Works to Protect Account Access</a:t>
            </a:r>
            <a:r>
              <a:rPr lang="en-US" sz="1200" dirty="0">
                <a:solidFill>
                  <a:srgbClr val="205CA0"/>
                </a:solidFill>
                <a:latin typeface="Salesforce Sans" panose="020B0505020202020203" pitchFamily="34" charset="77"/>
                <a:ea typeface="Arial" charset="0"/>
                <a:cs typeface="Arial" charset="0"/>
              </a:rPr>
              <a:t> </a:t>
            </a:r>
            <a:r>
              <a:rPr lang="en-US" sz="1200" i="1" dirty="0">
                <a:solidFill>
                  <a:srgbClr val="205CA0"/>
                </a:solidFill>
                <a:latin typeface="Salesforce Sans" panose="020B0505020202020203" pitchFamily="34" charset="77"/>
                <a:ea typeface="Arial" charset="0"/>
                <a:cs typeface="Arial" charset="0"/>
              </a:rPr>
              <a:t>(video)</a:t>
            </a:r>
          </a:p>
          <a:p>
            <a:pPr>
              <a:buNone/>
            </a:pPr>
            <a:endParaRPr lang="en-US" sz="1200" dirty="0">
              <a:solidFill>
                <a:srgbClr val="205CA0"/>
              </a:solidFill>
              <a:latin typeface="Salesforce Sans" panose="020B0505020202020203" pitchFamily="34" charset="77"/>
              <a:ea typeface="Arial" charset="0"/>
              <a:cs typeface="Arial" charset="0"/>
            </a:endParaRPr>
          </a:p>
          <a:p>
            <a:pPr>
              <a:buNone/>
            </a:pPr>
            <a:r>
              <a:rPr lang="en-US" sz="1200" dirty="0">
                <a:solidFill>
                  <a:srgbClr val="205CA0"/>
                </a:solidFill>
                <a:latin typeface="Salesforce Sans" panose="020B0505020202020203" pitchFamily="34" charset="77"/>
                <a:ea typeface="Arial" charset="0"/>
                <a:cs typeface="Arial" charset="0"/>
                <a:hlinkClick r:id="rId4">
                  <a:extLst>
                    <a:ext uri="{A12FA001-AC4F-418D-AE19-62706E023703}">
                      <ahyp:hlinkClr xmlns:ahyp="http://schemas.microsoft.com/office/drawing/2018/hyperlinkcolor" val="tx"/>
                    </a:ext>
                  </a:extLst>
                </a:hlinkClick>
              </a:rPr>
              <a:t>Salesforce MFA FAQ</a:t>
            </a:r>
            <a:endParaRPr lang="en-US" sz="1200" dirty="0">
              <a:solidFill>
                <a:srgbClr val="205CA0"/>
              </a:solidFill>
              <a:latin typeface="Salesforce Sans" panose="020B0505020202020203" pitchFamily="34" charset="77"/>
              <a:ea typeface="Arial" charset="0"/>
              <a:cs typeface="Arial" charset="0"/>
            </a:endParaRPr>
          </a:p>
          <a:p>
            <a:endParaRPr lang="en-US" sz="1200" dirty="0">
              <a:solidFill>
                <a:srgbClr val="205CA0"/>
              </a:solidFill>
              <a:latin typeface="Salesforce Sans" panose="020B0505020202020203" pitchFamily="34" charset="77"/>
              <a:ea typeface="Arial" charset="0"/>
              <a:cs typeface="Arial" charset="0"/>
            </a:endParaRPr>
          </a:p>
          <a:p>
            <a:r>
              <a:rPr lang="en-US" sz="1200" dirty="0">
                <a:solidFill>
                  <a:srgbClr val="205CA0"/>
                </a:solidFill>
                <a:latin typeface="Salesforce Sans" panose="020B0505020202020203" pitchFamily="34" charset="77"/>
                <a:ea typeface="Arial" charset="0"/>
                <a:cs typeface="Arial" charset="0"/>
                <a:hlinkClick r:id="rId5">
                  <a:extLst>
                    <a:ext uri="{A12FA001-AC4F-418D-AE19-62706E023703}">
                      <ahyp:hlinkClr xmlns:ahyp="http://schemas.microsoft.com/office/drawing/2018/hyperlinkcolor" val="tx"/>
                    </a:ext>
                  </a:extLst>
                </a:hlinkClick>
              </a:rPr>
              <a:t>MFA Quick Guide for Admins</a:t>
            </a:r>
            <a:endParaRPr lang="en-US" sz="1200" dirty="0">
              <a:solidFill>
                <a:srgbClr val="205CA0"/>
              </a:solidFill>
              <a:latin typeface="Salesforce Sans" panose="020B0505020202020203" pitchFamily="34" charset="77"/>
              <a:ea typeface="Arial" charset="0"/>
              <a:cs typeface="Arial" charset="0"/>
            </a:endParaRPr>
          </a:p>
          <a:p>
            <a:endParaRPr lang="en-US" sz="1200" dirty="0">
              <a:solidFill>
                <a:srgbClr val="205CA0"/>
              </a:solidFill>
              <a:latin typeface="Salesforce Sans" panose="020B0505020202020203" pitchFamily="34" charset="77"/>
              <a:ea typeface="Arial" charset="0"/>
              <a:cs typeface="Arial" charset="0"/>
            </a:endParaRPr>
          </a:p>
          <a:p>
            <a:r>
              <a:rPr lang="en-US" sz="1200" dirty="0">
                <a:solidFill>
                  <a:srgbClr val="205CA0"/>
                </a:solidFill>
                <a:latin typeface="Salesforce Sans" panose="020B0505020202020203" pitchFamily="34" charset="77"/>
                <a:ea typeface="Arial" charset="0"/>
                <a:cs typeface="Arial" charset="0"/>
                <a:hlinkClick r:id="rId6">
                  <a:extLst>
                    <a:ext uri="{A12FA001-AC4F-418D-AE19-62706E023703}">
                      <ahyp:hlinkClr xmlns:ahyp="http://schemas.microsoft.com/office/drawing/2018/hyperlinkcolor" val="tx"/>
                    </a:ext>
                  </a:extLst>
                </a:hlinkClick>
              </a:rPr>
              <a:t>Introduction to Salesforce Authenticator</a:t>
            </a:r>
            <a:r>
              <a:rPr lang="en-US" sz="1200" dirty="0">
                <a:solidFill>
                  <a:srgbClr val="205CA0"/>
                </a:solidFill>
                <a:latin typeface="Salesforce Sans" panose="020B0505020202020203" pitchFamily="34" charset="77"/>
                <a:ea typeface="Arial" charset="0"/>
                <a:cs typeface="Arial" charset="0"/>
              </a:rPr>
              <a:t> </a:t>
            </a:r>
            <a:r>
              <a:rPr lang="en-US" sz="1200" i="1" dirty="0">
                <a:solidFill>
                  <a:srgbClr val="205CA0"/>
                </a:solidFill>
                <a:latin typeface="Salesforce Sans" panose="020B0505020202020203" pitchFamily="34" charset="77"/>
                <a:ea typeface="Arial" charset="0"/>
                <a:cs typeface="Arial" charset="0"/>
              </a:rPr>
              <a:t>(video)</a:t>
            </a:r>
          </a:p>
          <a:p>
            <a:pPr>
              <a:buNone/>
            </a:pPr>
            <a:endParaRPr lang="en-US" sz="1200" dirty="0">
              <a:solidFill>
                <a:schemeClr val="accent2"/>
              </a:solidFill>
              <a:latin typeface="Arial" charset="0"/>
              <a:ea typeface="Arial" charset="0"/>
              <a:cs typeface="Arial" charset="0"/>
            </a:endParaRPr>
          </a:p>
        </p:txBody>
      </p:sp>
      <p:pic>
        <p:nvPicPr>
          <p:cNvPr id="20" name="Picture 19">
            <a:extLst>
              <a:ext uri="{FF2B5EF4-FFF2-40B4-BE49-F238E27FC236}">
                <a16:creationId xmlns:a16="http://schemas.microsoft.com/office/drawing/2014/main" id="{EE036E36-1AED-EB4F-A361-CDE789ED9B6C}"/>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149386" y="1892508"/>
            <a:ext cx="2703610" cy="804327"/>
          </a:xfrm>
          <a:prstGeom prst="rect">
            <a:avLst/>
          </a:prstGeom>
        </p:spPr>
      </p:pic>
      <p:sp>
        <p:nvSpPr>
          <p:cNvPr id="21" name="Rectangle 20">
            <a:extLst>
              <a:ext uri="{FF2B5EF4-FFF2-40B4-BE49-F238E27FC236}">
                <a16:creationId xmlns:a16="http://schemas.microsoft.com/office/drawing/2014/main" id="{031AF35D-9041-DE40-8E10-06684771BD85}"/>
              </a:ext>
            </a:extLst>
          </p:cNvPr>
          <p:cNvSpPr/>
          <p:nvPr/>
        </p:nvSpPr>
        <p:spPr>
          <a:xfrm>
            <a:off x="1280989" y="2880360"/>
            <a:ext cx="2440403" cy="338554"/>
          </a:xfrm>
          <a:prstGeom prst="rect">
            <a:avLst/>
          </a:prstGeom>
        </p:spPr>
        <p:txBody>
          <a:bodyPr wrap="square">
            <a:spAutoFit/>
          </a:bodyPr>
          <a:lstStyle/>
          <a:p>
            <a:pPr algn="ctr"/>
            <a:r>
              <a:rPr lang="en-US" sz="1600" dirty="0">
                <a:solidFill>
                  <a:srgbClr val="00B0F0"/>
                </a:solidFill>
                <a:latin typeface="Arial" charset="0"/>
                <a:ea typeface="Arial" charset="0"/>
                <a:cs typeface="Arial" charset="0"/>
              </a:rPr>
              <a:t>Resources for Admins</a:t>
            </a:r>
          </a:p>
        </p:txBody>
      </p:sp>
      <p:cxnSp>
        <p:nvCxnSpPr>
          <p:cNvPr id="22" name="Straight Connector 21">
            <a:hlinkClick r:id="rId8"/>
            <a:extLst>
              <a:ext uri="{FF2B5EF4-FFF2-40B4-BE49-F238E27FC236}">
                <a16:creationId xmlns:a16="http://schemas.microsoft.com/office/drawing/2014/main" id="{D5A223B1-7268-CC49-886F-7FD5A7CCF518}"/>
              </a:ext>
            </a:extLst>
          </p:cNvPr>
          <p:cNvCxnSpPr/>
          <p:nvPr/>
        </p:nvCxnSpPr>
        <p:spPr>
          <a:xfrm>
            <a:off x="521638" y="3360559"/>
            <a:ext cx="11031454" cy="0"/>
          </a:xfrm>
          <a:prstGeom prst="line">
            <a:avLst/>
          </a:prstGeom>
          <a:ln w="9525" cmpd="sng">
            <a:solidFill>
              <a:schemeClr val="bg1">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C1F34FB2-B340-6D4E-8E76-E683C25DC96C}"/>
              </a:ext>
            </a:extLst>
          </p:cNvPr>
          <p:cNvSpPr txBox="1"/>
          <p:nvPr/>
        </p:nvSpPr>
        <p:spPr>
          <a:xfrm>
            <a:off x="5326124" y="3541948"/>
            <a:ext cx="1628955" cy="677086"/>
          </a:xfrm>
          <a:prstGeom prst="rect">
            <a:avLst/>
          </a:prstGeom>
          <a:noFill/>
        </p:spPr>
        <p:txBody>
          <a:bodyPr wrap="square" lIns="121899" tIns="60949" rIns="121899" bIns="60949" rtlCol="0">
            <a:spAutoFit/>
          </a:bodyPr>
          <a:lstStyle/>
          <a:p>
            <a:pPr>
              <a:buNone/>
            </a:pPr>
            <a:r>
              <a:rPr lang="en-US" sz="1200" dirty="0">
                <a:solidFill>
                  <a:srgbClr val="205CA0"/>
                </a:solidFill>
                <a:latin typeface="Arial" charset="0"/>
                <a:ea typeface="Arial" charset="0"/>
                <a:cs typeface="Arial" charset="0"/>
                <a:hlinkClick r:id="rId9">
                  <a:extLst>
                    <a:ext uri="{A12FA001-AC4F-418D-AE19-62706E023703}">
                      <ahyp:hlinkClr xmlns:ahyp="http://schemas.microsoft.com/office/drawing/2018/hyperlinkcolor" val="tx"/>
                    </a:ext>
                  </a:extLst>
                </a:hlinkClick>
              </a:rPr>
              <a:t>Security Basics</a:t>
            </a:r>
            <a:endParaRPr lang="en-US" sz="1200" dirty="0">
              <a:solidFill>
                <a:srgbClr val="205CA0"/>
              </a:solidFill>
              <a:latin typeface="Arial" charset="0"/>
              <a:ea typeface="Arial" charset="0"/>
              <a:cs typeface="Arial" charset="0"/>
            </a:endParaRPr>
          </a:p>
          <a:p>
            <a:pPr>
              <a:buNone/>
            </a:pPr>
            <a:endParaRPr lang="en-US" sz="1200" dirty="0">
              <a:solidFill>
                <a:srgbClr val="205CA0"/>
              </a:solidFill>
              <a:latin typeface="Arial" charset="0"/>
              <a:ea typeface="Arial" charset="0"/>
              <a:cs typeface="Arial" charset="0"/>
            </a:endParaRPr>
          </a:p>
          <a:p>
            <a:pPr>
              <a:buNone/>
            </a:pPr>
            <a:r>
              <a:rPr lang="en-US" sz="1200" dirty="0">
                <a:solidFill>
                  <a:srgbClr val="205CA0"/>
                </a:solidFill>
                <a:latin typeface="Arial" charset="0"/>
                <a:ea typeface="Arial" charset="0"/>
                <a:cs typeface="Arial" charset="0"/>
                <a:hlinkClick r:id="rId10">
                  <a:extLst>
                    <a:ext uri="{A12FA001-AC4F-418D-AE19-62706E023703}">
                      <ahyp:hlinkClr xmlns:ahyp="http://schemas.microsoft.com/office/drawing/2018/hyperlinkcolor" val="tx"/>
                    </a:ext>
                  </a:extLst>
                </a:hlinkClick>
              </a:rPr>
              <a:t>User Authentication</a:t>
            </a:r>
            <a:endParaRPr lang="en-US" sz="1200" dirty="0">
              <a:solidFill>
                <a:srgbClr val="205CA0"/>
              </a:solidFill>
              <a:latin typeface="Arial" charset="0"/>
              <a:ea typeface="Arial" charset="0"/>
              <a:cs typeface="Arial" charset="0"/>
            </a:endParaRPr>
          </a:p>
        </p:txBody>
      </p:sp>
      <p:pic>
        <p:nvPicPr>
          <p:cNvPr id="24" name="Picture 23">
            <a:extLst>
              <a:ext uri="{FF2B5EF4-FFF2-40B4-BE49-F238E27FC236}">
                <a16:creationId xmlns:a16="http://schemas.microsoft.com/office/drawing/2014/main" id="{667700E1-524D-A448-8CE4-050D0D23CABD}"/>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506306" y="1647888"/>
            <a:ext cx="1176212" cy="999656"/>
          </a:xfrm>
          <a:prstGeom prst="rect">
            <a:avLst/>
          </a:prstGeom>
        </p:spPr>
      </p:pic>
      <p:sp>
        <p:nvSpPr>
          <p:cNvPr id="25" name="Rectangle 24">
            <a:extLst>
              <a:ext uri="{FF2B5EF4-FFF2-40B4-BE49-F238E27FC236}">
                <a16:creationId xmlns:a16="http://schemas.microsoft.com/office/drawing/2014/main" id="{3F9B775B-B7B9-0A4A-A4FC-1329B4C811DA}"/>
              </a:ext>
            </a:extLst>
          </p:cNvPr>
          <p:cNvSpPr/>
          <p:nvPr/>
        </p:nvSpPr>
        <p:spPr>
          <a:xfrm>
            <a:off x="4874210" y="2880360"/>
            <a:ext cx="2440403" cy="338554"/>
          </a:xfrm>
          <a:prstGeom prst="rect">
            <a:avLst/>
          </a:prstGeom>
        </p:spPr>
        <p:txBody>
          <a:bodyPr wrap="square">
            <a:spAutoFit/>
          </a:bodyPr>
          <a:lstStyle/>
          <a:p>
            <a:pPr algn="ctr"/>
            <a:r>
              <a:rPr lang="en-US" sz="1600" dirty="0">
                <a:solidFill>
                  <a:srgbClr val="00B0F0"/>
                </a:solidFill>
                <a:latin typeface="Arial" charset="0"/>
                <a:ea typeface="Arial" charset="0"/>
                <a:cs typeface="Arial" charset="0"/>
              </a:rPr>
              <a:t>Learn with Trailhead</a:t>
            </a:r>
          </a:p>
        </p:txBody>
      </p:sp>
      <p:sp>
        <p:nvSpPr>
          <p:cNvPr id="26" name="Content Placeholder 6">
            <a:extLst>
              <a:ext uri="{FF2B5EF4-FFF2-40B4-BE49-F238E27FC236}">
                <a16:creationId xmlns:a16="http://schemas.microsoft.com/office/drawing/2014/main" id="{EA892AC3-5F58-9346-86C7-7CFB33964AA6}"/>
              </a:ext>
            </a:extLst>
          </p:cNvPr>
          <p:cNvSpPr txBox="1">
            <a:spLocks/>
          </p:cNvSpPr>
          <p:nvPr/>
        </p:nvSpPr>
        <p:spPr>
          <a:xfrm>
            <a:off x="8832615" y="3540823"/>
            <a:ext cx="1876123" cy="667383"/>
          </a:xfrm>
          <a:prstGeom prst="rect">
            <a:avLst/>
          </a:prstGeom>
        </p:spPr>
        <p:txBody>
          <a:bodyPr/>
          <a:lstStyle>
            <a:lvl1pPr algn="l" rtl="0" eaLnBrk="1" fontAlgn="base" hangingPunct="1">
              <a:spcBef>
                <a:spcPts val="1200"/>
              </a:spcBef>
              <a:spcAft>
                <a:spcPts val="200"/>
              </a:spcAft>
              <a:buClr>
                <a:srgbClr val="7F7F7F"/>
              </a:buClr>
              <a:buSzPct val="100000"/>
              <a:buFont typeface="Arial" charset="0"/>
              <a:buChar char="​"/>
              <a:defRPr lang="en-US" sz="2000" kern="1200" dirty="0">
                <a:solidFill>
                  <a:srgbClr val="5C656A"/>
                </a:solidFill>
                <a:latin typeface="Salesforce Sans"/>
                <a:ea typeface="ＭＳ Ｐゴシック" charset="0"/>
                <a:cs typeface="ＭＳ Ｐゴシック" charset="0"/>
              </a:defRPr>
            </a:lvl1pPr>
            <a:lvl2pPr marL="182563" indent="-182563" algn="l" rtl="0" eaLnBrk="1" fontAlgn="base" hangingPunct="1">
              <a:spcBef>
                <a:spcPts val="200"/>
              </a:spcBef>
              <a:spcAft>
                <a:spcPts val="600"/>
              </a:spcAft>
              <a:buClr>
                <a:schemeClr val="accent2"/>
              </a:buClr>
              <a:buSzPct val="100000"/>
              <a:buFont typeface="Arial" charset="0"/>
              <a:buChar char="•"/>
              <a:defRPr lang="en-US" kern="1200" dirty="0">
                <a:solidFill>
                  <a:schemeClr val="accent2"/>
                </a:solidFill>
                <a:latin typeface="Salesforce Sans"/>
                <a:ea typeface="ＭＳ Ｐゴシック" charset="0"/>
                <a:cs typeface="+mn-cs"/>
              </a:defRPr>
            </a:lvl2pPr>
            <a:lvl3pPr marL="365125" indent="-182563" algn="l" rtl="0" eaLnBrk="1" fontAlgn="base" hangingPunct="1">
              <a:spcBef>
                <a:spcPct val="0"/>
              </a:spcBef>
              <a:spcAft>
                <a:spcPts val="600"/>
              </a:spcAft>
              <a:buClr>
                <a:schemeClr val="accent2"/>
              </a:buClr>
              <a:buSzPct val="100000"/>
              <a:buFont typeface="Arial" charset="0"/>
              <a:buChar char="•"/>
              <a:defRPr lang="en-US" sz="1600" kern="1200" dirty="0">
                <a:solidFill>
                  <a:schemeClr val="accent2"/>
                </a:solidFill>
                <a:latin typeface="Salesforce Sans"/>
                <a:ea typeface="ＭＳ Ｐゴシック" charset="0"/>
                <a:cs typeface="+mn-cs"/>
              </a:defRPr>
            </a:lvl3pPr>
            <a:lvl4pPr marL="547688" indent="-182563" algn="l" rtl="0" eaLnBrk="1" fontAlgn="base" hangingPunct="1">
              <a:spcBef>
                <a:spcPct val="0"/>
              </a:spcBef>
              <a:spcAft>
                <a:spcPts val="600"/>
              </a:spcAft>
              <a:buClr>
                <a:schemeClr val="accent2"/>
              </a:buClr>
              <a:buSzPct val="100000"/>
              <a:buFont typeface="Arial" charset="0"/>
              <a:buChar char="•"/>
              <a:defRPr lang="en-US" sz="1400" b="1" kern="1200" dirty="0">
                <a:solidFill>
                  <a:schemeClr val="accent2"/>
                </a:solidFill>
                <a:latin typeface="Salesforce Sans"/>
                <a:ea typeface="ＭＳ Ｐゴシック" charset="0"/>
                <a:cs typeface="+mn-cs"/>
              </a:defRPr>
            </a:lvl4pPr>
            <a:lvl5pPr algn="l" rtl="0" eaLnBrk="1" fontAlgn="base" hangingPunct="1">
              <a:spcBef>
                <a:spcPts val="200"/>
              </a:spcBef>
              <a:spcAft>
                <a:spcPts val="600"/>
              </a:spcAft>
              <a:buClr>
                <a:srgbClr val="7F7F7F"/>
              </a:buClr>
              <a:buSzPct val="100000"/>
              <a:buFont typeface="Arial" charset="0"/>
              <a:defRPr lang="en-US" sz="2000" kern="1200" dirty="0">
                <a:solidFill>
                  <a:srgbClr val="5C656A"/>
                </a:solidFill>
                <a:latin typeface="Salesforce Sans"/>
                <a:ea typeface="ＭＳ Ｐゴシック" charset="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200" dirty="0">
                <a:solidFill>
                  <a:srgbClr val="205CA0"/>
                </a:solidFill>
                <a:latin typeface="Salesforce Sans" panose="020B0505020202020203" pitchFamily="34" charset="77"/>
                <a:ea typeface="Arial" charset="0"/>
                <a:cs typeface="Arial" charset="0"/>
                <a:hlinkClick r:id="rId12">
                  <a:extLst>
                    <a:ext uri="{A12FA001-AC4F-418D-AE19-62706E023703}">
                      <ahyp:hlinkClr xmlns:ahyp="http://schemas.microsoft.com/office/drawing/2018/hyperlinkcolor" val="tx"/>
                    </a:ext>
                  </a:extLst>
                </a:hlinkClick>
              </a:rPr>
              <a:t>MFA - Getting Started Trailblazer Community Group</a:t>
            </a:r>
            <a:endParaRPr lang="en-US" sz="1200" dirty="0">
              <a:solidFill>
                <a:srgbClr val="205CA0"/>
              </a:solidFill>
              <a:latin typeface="Salesforce Sans" panose="020B0505020202020203" pitchFamily="34" charset="77"/>
              <a:ea typeface="Arial" charset="0"/>
              <a:cs typeface="Arial" charset="0"/>
            </a:endParaRPr>
          </a:p>
        </p:txBody>
      </p:sp>
      <p:sp>
        <p:nvSpPr>
          <p:cNvPr id="28" name="Rectangle 27">
            <a:extLst>
              <a:ext uri="{FF2B5EF4-FFF2-40B4-BE49-F238E27FC236}">
                <a16:creationId xmlns:a16="http://schemas.microsoft.com/office/drawing/2014/main" id="{E83B557D-05A7-7E42-93F0-EDD7D4DACC98}"/>
              </a:ext>
            </a:extLst>
          </p:cNvPr>
          <p:cNvSpPr/>
          <p:nvPr/>
        </p:nvSpPr>
        <p:spPr>
          <a:xfrm>
            <a:off x="8197310" y="2880360"/>
            <a:ext cx="3146734" cy="338554"/>
          </a:xfrm>
          <a:prstGeom prst="rect">
            <a:avLst/>
          </a:prstGeom>
        </p:spPr>
        <p:txBody>
          <a:bodyPr wrap="square">
            <a:spAutoFit/>
          </a:bodyPr>
          <a:lstStyle/>
          <a:p>
            <a:pPr algn="ctr"/>
            <a:r>
              <a:rPr lang="en-US" sz="1600" dirty="0">
                <a:solidFill>
                  <a:srgbClr val="00B0F0"/>
                </a:solidFill>
                <a:latin typeface="Arial" charset="0"/>
                <a:ea typeface="Arial" charset="0"/>
                <a:cs typeface="Arial" charset="0"/>
              </a:rPr>
              <a:t>Ask Questions – Share Advice</a:t>
            </a:r>
          </a:p>
        </p:txBody>
      </p:sp>
      <p:pic>
        <p:nvPicPr>
          <p:cNvPr id="29" name="Google Shape;1421;p171">
            <a:extLst>
              <a:ext uri="{FF2B5EF4-FFF2-40B4-BE49-F238E27FC236}">
                <a16:creationId xmlns:a16="http://schemas.microsoft.com/office/drawing/2014/main" id="{F79DAA76-1738-0E4D-A03B-EDF1FD47A3A3}"/>
              </a:ext>
            </a:extLst>
          </p:cNvPr>
          <p:cNvPicPr preferRelativeResize="0">
            <a:picLocks noChangeAspect="1"/>
          </p:cNvPicPr>
          <p:nvPr/>
        </p:nvPicPr>
        <p:blipFill>
          <a:blip r:embed="rId13">
            <a:alphaModFix/>
          </a:blip>
          <a:stretch>
            <a:fillRect/>
          </a:stretch>
        </p:blipFill>
        <p:spPr>
          <a:xfrm>
            <a:off x="9393899" y="1645920"/>
            <a:ext cx="753557" cy="996696"/>
          </a:xfrm>
          <a:prstGeom prst="rect">
            <a:avLst/>
          </a:prstGeom>
          <a:noFill/>
          <a:ln>
            <a:noFill/>
          </a:ln>
          <a:effectLst>
            <a:outerShdw blurRad="50800" dist="38100" dir="2700000" algn="tl" rotWithShape="0">
              <a:prstClr val="black">
                <a:alpha val="40000"/>
              </a:prst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sp>
        <p:nvSpPr>
          <p:cNvPr id="1080" name="Google Shape;1080;p154"/>
          <p:cNvSpPr txBox="1">
            <a:spLocks noGrp="1"/>
          </p:cNvSpPr>
          <p:nvPr>
            <p:ph type="ctrTitle"/>
          </p:nvPr>
        </p:nvSpPr>
        <p:spPr>
          <a:xfrm>
            <a:off x="491075" y="2036400"/>
            <a:ext cx="7450800" cy="12984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None/>
            </a:pPr>
            <a:r>
              <a:rPr lang="en-US" sz="3200" dirty="0"/>
              <a:t>Multi-Factor Authentication (MFA)</a:t>
            </a:r>
            <a:endParaRPr sz="3200" dirty="0"/>
          </a:p>
        </p:txBody>
      </p:sp>
      <p:sp>
        <p:nvSpPr>
          <p:cNvPr id="1081" name="Google Shape;1081;p154"/>
          <p:cNvSpPr txBox="1">
            <a:spLocks noGrp="1"/>
          </p:cNvSpPr>
          <p:nvPr>
            <p:ph type="subTitle" idx="1"/>
          </p:nvPr>
        </p:nvSpPr>
        <p:spPr>
          <a:xfrm>
            <a:off x="501856" y="3397029"/>
            <a:ext cx="5439600" cy="477000"/>
          </a:xfrm>
          <a:prstGeom prst="rect">
            <a:avLst/>
          </a:prstGeom>
          <a:noFill/>
          <a:ln>
            <a:noFill/>
          </a:ln>
        </p:spPr>
        <p:txBody>
          <a:bodyPr spcFirstLastPara="1" wrap="square" lIns="0" tIns="0" rIns="0" bIns="0" anchor="t" anchorCtr="0">
            <a:noAutofit/>
          </a:bodyPr>
          <a:lstStyle/>
          <a:p>
            <a:pPr marL="11112" lvl="0" indent="-11112" algn="l" rtl="0">
              <a:lnSpc>
                <a:spcPct val="95000"/>
              </a:lnSpc>
              <a:spcBef>
                <a:spcPts val="0"/>
              </a:spcBef>
              <a:spcAft>
                <a:spcPts val="0"/>
              </a:spcAft>
              <a:buSzPts val="2400"/>
              <a:buNone/>
            </a:pPr>
            <a:r>
              <a:rPr lang="en-US"/>
              <a:t>Securing user account access</a:t>
            </a:r>
            <a:endParaRPr/>
          </a:p>
        </p:txBody>
      </p:sp>
      <p:sp>
        <p:nvSpPr>
          <p:cNvPr id="1082" name="Google Shape;1082;p154"/>
          <p:cNvSpPr txBox="1">
            <a:spLocks noGrp="1"/>
          </p:cNvSpPr>
          <p:nvPr>
            <p:ph type="body" idx="2"/>
          </p:nvPr>
        </p:nvSpPr>
        <p:spPr>
          <a:xfrm>
            <a:off x="501856" y="5689450"/>
            <a:ext cx="6447300" cy="285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SzPts val="1800"/>
              <a:buFont typeface="Salesforce Sans"/>
              <a:buNone/>
            </a:pPr>
            <a:r>
              <a:rPr lang="en-US"/>
              <a:t>Title</a:t>
            </a:r>
            <a:endParaRPr/>
          </a:p>
        </p:txBody>
      </p:sp>
      <p:sp>
        <p:nvSpPr>
          <p:cNvPr id="1083" name="Google Shape;1083;p154"/>
          <p:cNvSpPr txBox="1">
            <a:spLocks noGrp="1"/>
          </p:cNvSpPr>
          <p:nvPr>
            <p:ph type="body" idx="3"/>
          </p:nvPr>
        </p:nvSpPr>
        <p:spPr>
          <a:xfrm>
            <a:off x="501856" y="5301049"/>
            <a:ext cx="5563200" cy="364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None/>
            </a:pPr>
            <a:r>
              <a:rPr lang="en-US" dirty="0"/>
              <a:t>Name</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404"/>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7"/>
        <p:cNvGrpSpPr/>
        <p:nvPr/>
      </p:nvGrpSpPr>
      <p:grpSpPr>
        <a:xfrm>
          <a:off x="0" y="0"/>
          <a:ext cx="0" cy="0"/>
          <a:chOff x="0" y="0"/>
          <a:chExt cx="0" cy="0"/>
        </a:xfrm>
      </p:grpSpPr>
      <p:grpSp>
        <p:nvGrpSpPr>
          <p:cNvPr id="1088" name="Google Shape;1088;p155"/>
          <p:cNvGrpSpPr/>
          <p:nvPr/>
        </p:nvGrpSpPr>
        <p:grpSpPr>
          <a:xfrm>
            <a:off x="0" y="893"/>
            <a:ext cx="12188830" cy="6856212"/>
            <a:chOff x="0" y="893"/>
            <a:chExt cx="12188830" cy="6856212"/>
          </a:xfrm>
        </p:grpSpPr>
        <p:pic>
          <p:nvPicPr>
            <p:cNvPr id="1089" name="Google Shape;1089;p155"/>
            <p:cNvPicPr preferRelativeResize="0"/>
            <p:nvPr/>
          </p:nvPicPr>
          <p:blipFill rotWithShape="1">
            <a:blip r:embed="rId3">
              <a:alphaModFix/>
            </a:blip>
            <a:srcRect/>
            <a:stretch/>
          </p:blipFill>
          <p:spPr>
            <a:xfrm>
              <a:off x="0" y="893"/>
              <a:ext cx="12188830" cy="6856212"/>
            </a:xfrm>
            <a:prstGeom prst="rect">
              <a:avLst/>
            </a:prstGeom>
            <a:noFill/>
            <a:ln>
              <a:noFill/>
            </a:ln>
          </p:spPr>
        </p:pic>
        <p:pic>
          <p:nvPicPr>
            <p:cNvPr id="1090" name="Google Shape;1090;p155"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grpSp>
      <p:sp>
        <p:nvSpPr>
          <p:cNvPr id="1091" name="Google Shape;1091;p15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a:t>Forward-Looking Statement</a:t>
            </a:r>
            <a:endParaRPr b="0"/>
          </a:p>
        </p:txBody>
      </p:sp>
      <p:sp>
        <p:nvSpPr>
          <p:cNvPr id="1092" name="Google Shape;1092;p155"/>
          <p:cNvSpPr txBox="1"/>
          <p:nvPr/>
        </p:nvSpPr>
        <p:spPr>
          <a:xfrm>
            <a:off x="584350" y="1060725"/>
            <a:ext cx="11166600" cy="5416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900"/>
              </a:spcBef>
              <a:spcAft>
                <a:spcPts val="0"/>
              </a:spcAft>
              <a:buNone/>
            </a:pPr>
            <a:r>
              <a:rPr lang="en-US" sz="1050">
                <a:solidFill>
                  <a:srgbClr val="59575C"/>
                </a:solidFill>
                <a:latin typeface="Salesforce Sans"/>
                <a:ea typeface="Salesforce Sans"/>
                <a:cs typeface="Salesforce Sans"/>
                <a:sym typeface="Salesforce Sans"/>
              </a:rPr>
              <a:t>Statement under the Private Securities Litigation Reform Act of 1995:</a:t>
            </a:r>
            <a:endParaRPr sz="1050">
              <a:solidFill>
                <a:srgbClr val="59575C"/>
              </a:solidFill>
              <a:latin typeface="Salesforce Sans"/>
              <a:ea typeface="Salesforce Sans"/>
              <a:cs typeface="Salesforce Sans"/>
              <a:sym typeface="Salesforce Sans"/>
            </a:endParaRPr>
          </a:p>
          <a:p>
            <a:pPr marL="0" lvl="0" indent="0" algn="l" rtl="0">
              <a:lnSpc>
                <a:spcPct val="100000"/>
              </a:lnSpc>
              <a:spcBef>
                <a:spcPts val="600"/>
              </a:spcBef>
              <a:spcAft>
                <a:spcPts val="0"/>
              </a:spcAft>
              <a:buNone/>
            </a:pPr>
            <a:r>
              <a:rPr lang="en-US" sz="1050">
                <a:solidFill>
                  <a:srgbClr val="59575C"/>
                </a:solidFill>
                <a:latin typeface="Salesforce Sans"/>
                <a:ea typeface="Salesforce Sans"/>
                <a:cs typeface="Salesforce Sans"/>
                <a:sym typeface="Salesforce Sans"/>
              </a:rPr>
              <a:t>This presentation contains forward-looking statements about the company’s financial and operating results, which may include expected GAAP and non-GAAP financial and other operating and non-operating results, including revenue, net income, diluted earnings per share, operating cash flow growth, operating margin improvement, expected revenue growth, expected current remaining performance obligation growth, expected tax rates, the one-time accounting non-cash charge that was incurred in connection with the Salesforce.org combination; stock-based compensation expenses, amortization of purchased intangibles, shares outstanding, market growth and sustainability goals. The achievement or success of the matters covered by such forward-looking statements involves risks, uncertainties and assumptions. If any such risks or uncertainties materialize or if any of the assumptions prove incorrect, the company’s results could differ materially from the results expressed or implied by the forward-looking statements we make. </a:t>
            </a:r>
            <a:endParaRPr sz="1050">
              <a:solidFill>
                <a:srgbClr val="59575C"/>
              </a:solidFill>
              <a:latin typeface="Salesforce Sans"/>
              <a:ea typeface="Salesforce Sans"/>
              <a:cs typeface="Salesforce Sans"/>
              <a:sym typeface="Salesforce Sans"/>
            </a:endParaRPr>
          </a:p>
          <a:p>
            <a:pPr marL="0" lvl="0" indent="0" algn="l" rtl="0">
              <a:lnSpc>
                <a:spcPct val="100000"/>
              </a:lnSpc>
              <a:spcBef>
                <a:spcPts val="600"/>
              </a:spcBef>
              <a:spcAft>
                <a:spcPts val="0"/>
              </a:spcAft>
              <a:buNone/>
            </a:pPr>
            <a:r>
              <a:rPr lang="en-US" sz="1050">
                <a:solidFill>
                  <a:srgbClr val="59575C"/>
                </a:solidFill>
                <a:latin typeface="Salesforce Sans"/>
                <a:ea typeface="Salesforce Sans"/>
                <a:cs typeface="Salesforce Sans"/>
                <a:sym typeface="Salesforce Sans"/>
              </a:rPr>
              <a:t>The risks and uncertainties referred to above include -- but are not limited to -- risks associated with the effect of general economic and market conditions; the impact of geopolitical events; the impact of foreign currency exchange rate and interest rate fluctuations on our results; our business strategy and our plan to build our business, including our strategy to be the leading provider of enterprise cloud computing applications and platforms; the pace of change and innovation in enterprise cloud computing services; the seasonal nature of our sales cycles; the competitive nature of the market in which we participate; our international expansion strategy; the demands on our personnel and infrastructure resulting from significant growth in our customer base and operations, including as a result of acquisitions; our service performance and security, including the resources and costs required to avoid unanticipated downtime and prevent, detect and remediate potential security breaches; the expenses associated with new data centers and third-party infrastructure providers; additional data center capacity; real estate and office facilities space; our operating results and cash flows; new services and product features, including any efforts to expand our services beyond the CRM market; our strategy of acquiring or making investments in complementary businesses, joint ventures, services, technologies and intellectual property rights; the performance and fair value of our investments in complementary businesses through our strategic investment portfolio; our ability to realize the benefits from strategic partnerships, joint ventures and investments; the impact of future gains or losses from our strategic investment portfolio, including gains or losses from overall market conditions that may affect the publicly traded companies within the company's strategic investment portfolio; our ability to execute our business plans; our ability to successfully integrate acquired businesses and technologies, including delays related to the integration of Tableau due to regulatory review by the United Kingdom Competition and Markets Authority; our ability to continue to grow unearned revenue and remaining performance obligation; our ability to protect our intellectual property rights; our ability to develop our brands; our reliance on third-party hardware, software and platform providers; our dependency on the development and maintenance of the infrastructure of the Internet; the </a:t>
            </a:r>
            <a:br>
              <a:rPr lang="en-US" sz="1050">
                <a:solidFill>
                  <a:srgbClr val="59575C"/>
                </a:solidFill>
                <a:latin typeface="Salesforce Sans"/>
                <a:ea typeface="Salesforce Sans"/>
                <a:cs typeface="Salesforce Sans"/>
                <a:sym typeface="Salesforce Sans"/>
              </a:rPr>
            </a:br>
            <a:r>
              <a:rPr lang="en-US" sz="1050">
                <a:solidFill>
                  <a:srgbClr val="59575C"/>
                </a:solidFill>
                <a:latin typeface="Salesforce Sans"/>
                <a:ea typeface="Salesforce Sans"/>
                <a:cs typeface="Salesforce Sans"/>
                <a:sym typeface="Salesforce Sans"/>
              </a:rPr>
              <a:t>effect of evolving domestic and foreign government regulations, including those related to the provision of services on the Internet, those related to accessing the Internet, and those addressing data privacy, cross-border data transfers and import and export controls; the valuation of our deferred tax assets and the release of related valuation allowances; the potential availability of additional tax assets in the future; the impact of new accounting pronouncements and tax laws; uncertainties affecting our ability to estimate our tax </a:t>
            </a:r>
            <a:br>
              <a:rPr lang="en-US" sz="1050">
                <a:solidFill>
                  <a:srgbClr val="59575C"/>
                </a:solidFill>
                <a:latin typeface="Salesforce Sans"/>
                <a:ea typeface="Salesforce Sans"/>
                <a:cs typeface="Salesforce Sans"/>
                <a:sym typeface="Salesforce Sans"/>
              </a:rPr>
            </a:br>
            <a:r>
              <a:rPr lang="en-US" sz="1050">
                <a:solidFill>
                  <a:srgbClr val="59575C"/>
                </a:solidFill>
                <a:latin typeface="Salesforce Sans"/>
                <a:ea typeface="Salesforce Sans"/>
                <a:cs typeface="Salesforce Sans"/>
                <a:sym typeface="Salesforce Sans"/>
              </a:rPr>
              <a:t>rate; the impact of expensing stock options and other equity awards; the sufficiency of our capital resources; factors related to our outstanding debt, revolving credit facility, term loan and loan associated with 50 Fremont; compliance with our debt covenants and lease obligations; current and potential litigation involving us; and the impact of climate change.</a:t>
            </a:r>
            <a:endParaRPr sz="1050">
              <a:solidFill>
                <a:srgbClr val="59575C"/>
              </a:solidFill>
              <a:latin typeface="Salesforce Sans"/>
              <a:ea typeface="Salesforce Sans"/>
              <a:cs typeface="Salesforce Sans"/>
              <a:sym typeface="Salesforce Sans"/>
            </a:endParaRPr>
          </a:p>
          <a:p>
            <a:pPr marL="0" lvl="0" indent="0" algn="l" rtl="0">
              <a:lnSpc>
                <a:spcPct val="100000"/>
              </a:lnSpc>
              <a:spcBef>
                <a:spcPts val="600"/>
              </a:spcBef>
              <a:spcAft>
                <a:spcPts val="0"/>
              </a:spcAft>
              <a:buNone/>
            </a:pPr>
            <a:r>
              <a:rPr lang="en-US" sz="1050">
                <a:solidFill>
                  <a:srgbClr val="59575C"/>
                </a:solidFill>
                <a:latin typeface="Salesforce Sans"/>
                <a:ea typeface="Salesforce Sans"/>
                <a:cs typeface="Salesforce Sans"/>
                <a:sym typeface="Salesforce Sans"/>
              </a:rPr>
              <a:t>Further information on these and other factors that could affect the company’s financial results is included in the reports on Forms 10-K, 10-Q and 8-K and in other filings it makes with the Securities and Exchange Commission from time to time. These documents are available on the SEC Filings section of the Investor Information section of the company’s website at www.salesforce.com/investor. </a:t>
            </a:r>
            <a:endParaRPr sz="1050">
              <a:solidFill>
                <a:srgbClr val="59575C"/>
              </a:solidFill>
              <a:latin typeface="Salesforce Sans"/>
              <a:ea typeface="Salesforce Sans"/>
              <a:cs typeface="Salesforce Sans"/>
              <a:sym typeface="Salesforce Sans"/>
            </a:endParaRPr>
          </a:p>
          <a:p>
            <a:pPr marL="0" lvl="0" indent="0" algn="l" rtl="0">
              <a:lnSpc>
                <a:spcPct val="100000"/>
              </a:lnSpc>
              <a:spcBef>
                <a:spcPts val="600"/>
              </a:spcBef>
              <a:spcAft>
                <a:spcPts val="0"/>
              </a:spcAft>
              <a:buNone/>
            </a:pPr>
            <a:r>
              <a:rPr lang="en-US" sz="1050">
                <a:solidFill>
                  <a:srgbClr val="59575C"/>
                </a:solidFill>
                <a:latin typeface="Salesforce Sans"/>
                <a:ea typeface="Salesforce Sans"/>
                <a:cs typeface="Salesforce Sans"/>
                <a:sym typeface="Salesforce Sans"/>
              </a:rPr>
              <a:t>Salesforce.com, inc. assumes no obligation and does not intend to update these forward-looking statements, except as required by law.</a:t>
            </a:r>
            <a:endParaRPr sz="1050">
              <a:solidFill>
                <a:srgbClr val="59575C"/>
              </a:solidFill>
              <a:latin typeface="Salesforce Sans"/>
              <a:ea typeface="Salesforce Sans"/>
              <a:cs typeface="Salesforce Sans"/>
              <a:sym typeface="Salesforce Sans"/>
            </a:endParaRPr>
          </a:p>
          <a:p>
            <a:pPr marL="0" lvl="0" indent="0" algn="l" rtl="0">
              <a:lnSpc>
                <a:spcPct val="100000"/>
              </a:lnSpc>
              <a:spcBef>
                <a:spcPts val="900"/>
              </a:spcBef>
              <a:spcAft>
                <a:spcPts val="0"/>
              </a:spcAft>
              <a:buNone/>
            </a:pPr>
            <a:endParaRPr sz="1050">
              <a:solidFill>
                <a:srgbClr val="59575C"/>
              </a:solidFill>
              <a:latin typeface="Salesforce Sans"/>
              <a:ea typeface="Salesforce Sans"/>
              <a:cs typeface="Salesforce Sans"/>
              <a:sym typeface="Salesforce Sans"/>
            </a:endParaRPr>
          </a:p>
          <a:p>
            <a:pPr marL="0" lvl="0" indent="0" algn="l" rtl="0">
              <a:lnSpc>
                <a:spcPct val="100000"/>
              </a:lnSpc>
              <a:spcBef>
                <a:spcPts val="900"/>
              </a:spcBef>
              <a:spcAft>
                <a:spcPts val="0"/>
              </a:spcAft>
              <a:buNone/>
            </a:pPr>
            <a:endParaRPr sz="1050">
              <a:solidFill>
                <a:srgbClr val="59575C"/>
              </a:solidFill>
              <a:latin typeface="Salesforce Sans"/>
              <a:ea typeface="Salesforce Sans"/>
              <a:cs typeface="Salesforce Sans"/>
              <a:sym typeface="Salesforce Sa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6"/>
        <p:cNvGrpSpPr/>
        <p:nvPr/>
      </p:nvGrpSpPr>
      <p:grpSpPr>
        <a:xfrm>
          <a:off x="0" y="0"/>
          <a:ext cx="0" cy="0"/>
          <a:chOff x="0" y="0"/>
          <a:chExt cx="0" cy="0"/>
        </a:xfrm>
      </p:grpSpPr>
      <p:sp>
        <p:nvSpPr>
          <p:cNvPr id="1097" name="Google Shape;1097;p156"/>
          <p:cNvSpPr txBox="1">
            <a:spLocks noGrp="1"/>
          </p:cNvSpPr>
          <p:nvPr>
            <p:ph type="body" idx="1"/>
          </p:nvPr>
        </p:nvSpPr>
        <p:spPr>
          <a:xfrm>
            <a:off x="1084925" y="1866950"/>
            <a:ext cx="9872100" cy="3532800"/>
          </a:xfrm>
          <a:prstGeom prst="rect">
            <a:avLst/>
          </a:prstGeom>
        </p:spPr>
        <p:txBody>
          <a:bodyPr spcFirstLastPara="1" wrap="square" lIns="0" tIns="0" rIns="0" bIns="0" anchor="t" anchorCtr="0">
            <a:noAutofit/>
          </a:bodyPr>
          <a:lstStyle/>
          <a:p>
            <a:pPr marL="0" indent="0" algn="ctr">
              <a:lnSpc>
                <a:spcPts val="3500"/>
              </a:lnSpc>
              <a:spcBef>
                <a:spcPts val="300"/>
              </a:spcBef>
            </a:pPr>
            <a:r>
              <a:rPr lang="en-US" sz="2800" dirty="0">
                <a:solidFill>
                  <a:schemeClr val="accent3"/>
                </a:solidFill>
              </a:rPr>
              <a:t>Strong security measures are more important than ever.</a:t>
            </a:r>
          </a:p>
          <a:p>
            <a:pPr marL="0" lvl="0" indent="0">
              <a:lnSpc>
                <a:spcPts val="3500"/>
              </a:lnSpc>
              <a:spcBef>
                <a:spcPts val="300"/>
              </a:spcBef>
            </a:pPr>
            <a:endParaRPr lang="en-US" sz="2400" dirty="0"/>
          </a:p>
          <a:p>
            <a:pPr marL="0" lvl="0" indent="0">
              <a:lnSpc>
                <a:spcPts val="3500"/>
              </a:lnSpc>
            </a:pPr>
            <a:r>
              <a:rPr lang="en-US" sz="2400" dirty="0"/>
              <a:t>The global threat landscape is constantly evolving, and attacks are on the rise.</a:t>
            </a:r>
          </a:p>
          <a:p>
            <a:pPr marL="0" lvl="0" indent="0">
              <a:lnSpc>
                <a:spcPct val="150000"/>
              </a:lnSpc>
              <a:spcBef>
                <a:spcPts val="300"/>
              </a:spcBef>
            </a:pPr>
            <a:r>
              <a:rPr lang="en-US" sz="2400" dirty="0"/>
              <a:t>Remote work environments are a new front for attacks.</a:t>
            </a:r>
          </a:p>
          <a:p>
            <a:pPr marL="0" lvl="0" indent="0" algn="l" rtl="0">
              <a:lnSpc>
                <a:spcPts val="3500"/>
              </a:lnSpc>
              <a:spcBef>
                <a:spcPts val="300"/>
              </a:spcBef>
              <a:spcAft>
                <a:spcPts val="0"/>
              </a:spcAft>
              <a:buNone/>
            </a:pPr>
            <a:r>
              <a:rPr lang="en-US" sz="2400" dirty="0"/>
              <a:t>Usernames and passwords are no longer sufficient protection on their own.</a:t>
            </a:r>
            <a:endParaRPr dirty="0"/>
          </a:p>
          <a:p>
            <a:pPr marL="0" lvl="0" indent="0" algn="l" rtl="0">
              <a:spcBef>
                <a:spcPts val="300"/>
              </a:spcBef>
              <a:spcAft>
                <a:spcPts val="0"/>
              </a:spcAft>
              <a:buNone/>
            </a:pPr>
            <a:endParaRPr dirty="0"/>
          </a:p>
          <a:p>
            <a:pPr marL="0" lvl="0" indent="0" algn="l" rtl="0">
              <a:spcBef>
                <a:spcPts val="300"/>
              </a:spcBef>
              <a:spcAft>
                <a:spcPts val="300"/>
              </a:spcAft>
              <a:buNone/>
            </a:pPr>
            <a:endParaRPr dirty="0"/>
          </a:p>
        </p:txBody>
      </p:sp>
      <p:sp>
        <p:nvSpPr>
          <p:cNvPr id="1098" name="Google Shape;1098;p156"/>
          <p:cNvSpPr txBox="1">
            <a:spLocks noGrp="1"/>
          </p:cNvSpPr>
          <p:nvPr>
            <p:ph type="title"/>
          </p:nvPr>
        </p:nvSpPr>
        <p:spPr>
          <a:xfrm>
            <a:off x="612758" y="3004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t>Today’s Security Landscape</a:t>
            </a:r>
            <a:endParaRPr dirty="0"/>
          </a:p>
        </p:txBody>
      </p:sp>
    </p:spTree>
    <p:extLst>
      <p:ext uri="{BB962C8B-B14F-4D97-AF65-F5344CB8AC3E}">
        <p14:creationId xmlns:p14="http://schemas.microsoft.com/office/powerpoint/2010/main" val="1192149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CFBC5-5501-584E-8209-4704DC889A38}"/>
              </a:ext>
            </a:extLst>
          </p:cNvPr>
          <p:cNvSpPr>
            <a:spLocks noGrp="1"/>
          </p:cNvSpPr>
          <p:nvPr>
            <p:ph type="title"/>
          </p:nvPr>
        </p:nvSpPr>
        <p:spPr/>
        <p:txBody>
          <a:bodyPr/>
          <a:lstStyle/>
          <a:p>
            <a:r>
              <a:rPr lang="en-US" dirty="0"/>
              <a:t>Impact of Phishing in 2019</a:t>
            </a:r>
          </a:p>
        </p:txBody>
      </p:sp>
      <p:sp>
        <p:nvSpPr>
          <p:cNvPr id="9" name="Content Placeholder 8">
            <a:extLst>
              <a:ext uri="{FF2B5EF4-FFF2-40B4-BE49-F238E27FC236}">
                <a16:creationId xmlns:a16="http://schemas.microsoft.com/office/drawing/2014/main" id="{31778581-AA31-DF40-9854-BAAA9673E287}"/>
              </a:ext>
            </a:extLst>
          </p:cNvPr>
          <p:cNvSpPr>
            <a:spLocks noGrp="1"/>
          </p:cNvSpPr>
          <p:nvPr>
            <p:ph sz="quarter" idx="11"/>
          </p:nvPr>
        </p:nvSpPr>
        <p:spPr>
          <a:xfrm>
            <a:off x="571500" y="1313729"/>
            <a:ext cx="11045952" cy="4570236"/>
          </a:xfrm>
        </p:spPr>
        <p:txBody>
          <a:bodyPr/>
          <a:lstStyle/>
          <a:p>
            <a:pPr marL="571500" indent="-342900" fontAlgn="base">
              <a:spcBef>
                <a:spcPts val="0"/>
              </a:spcBef>
              <a:spcAft>
                <a:spcPts val="1200"/>
              </a:spcAft>
              <a:buFont typeface="Arial" panose="020B0604020202020204" pitchFamily="34" charset="0"/>
              <a:buChar char="•"/>
            </a:pPr>
            <a:r>
              <a:rPr lang="en-US" sz="2400" dirty="0"/>
              <a:t>Phishing was the </a:t>
            </a:r>
            <a:r>
              <a:rPr lang="en-US" sz="2400" b="1" dirty="0"/>
              <a:t>top threat</a:t>
            </a:r>
            <a:r>
              <a:rPr lang="en-US" sz="2400" dirty="0"/>
              <a:t> action in 2019</a:t>
            </a:r>
          </a:p>
          <a:p>
            <a:pPr marL="571500" indent="-342900" fontAlgn="base">
              <a:spcAft>
                <a:spcPts val="1200"/>
              </a:spcAft>
              <a:buFont typeface="Arial" panose="020B0604020202020204" pitchFamily="34" charset="0"/>
              <a:buChar char="•"/>
            </a:pPr>
            <a:r>
              <a:rPr lang="en-US" sz="2400" dirty="0"/>
              <a:t>Phishing was involved in </a:t>
            </a:r>
            <a:r>
              <a:rPr lang="en-US" sz="2400" b="1" dirty="0"/>
              <a:t>32% of confirmed breaches</a:t>
            </a:r>
            <a:r>
              <a:rPr lang="en-US" sz="2400" dirty="0"/>
              <a:t>, and </a:t>
            </a:r>
            <a:r>
              <a:rPr lang="en-US" sz="2400" b="1" dirty="0"/>
              <a:t>78% of cyber-espionage incidents</a:t>
            </a:r>
            <a:endParaRPr lang="en-US" sz="2400" dirty="0"/>
          </a:p>
          <a:p>
            <a:pPr marL="571500" indent="-342900" fontAlgn="base">
              <a:spcAft>
                <a:spcPts val="1200"/>
              </a:spcAft>
              <a:buFont typeface="Arial" panose="020B0604020202020204" pitchFamily="34" charset="0"/>
              <a:buChar char="•"/>
            </a:pPr>
            <a:r>
              <a:rPr lang="en-US" sz="2400" dirty="0"/>
              <a:t>28% of breaches involved </a:t>
            </a:r>
            <a:r>
              <a:rPr lang="en-US" sz="2400" b="1" dirty="0"/>
              <a:t>malware infections</a:t>
            </a:r>
            <a:r>
              <a:rPr lang="en-US" sz="2400" dirty="0"/>
              <a:t>, and 29% involved the use of </a:t>
            </a:r>
            <a:r>
              <a:rPr lang="en-US" sz="2400" b="1" dirty="0"/>
              <a:t>stolen credentials</a:t>
            </a:r>
            <a:r>
              <a:rPr lang="en-US" sz="2400" dirty="0"/>
              <a:t> (both are frequently accomplished through phishing attacks)</a:t>
            </a:r>
          </a:p>
          <a:p>
            <a:pPr marL="571500" indent="-342900">
              <a:spcAft>
                <a:spcPts val="1200"/>
              </a:spcAft>
              <a:buFont typeface="Arial" panose="020B0604020202020204" pitchFamily="34" charset="0"/>
              <a:buChar char="•"/>
            </a:pPr>
            <a:r>
              <a:rPr lang="en-US" sz="2400" dirty="0"/>
              <a:t>30% of </a:t>
            </a:r>
            <a:r>
              <a:rPr lang="en-US" sz="2400" b="1" dirty="0"/>
              <a:t>phishing messages are opened </a:t>
            </a:r>
            <a:r>
              <a:rPr lang="en-US" sz="2400" dirty="0"/>
              <a:t>by targeted users</a:t>
            </a:r>
          </a:p>
        </p:txBody>
      </p:sp>
      <p:pic>
        <p:nvPicPr>
          <p:cNvPr id="7" name="pasted-image.pdf" descr="pasted-image.pdf">
            <a:extLst>
              <a:ext uri="{FF2B5EF4-FFF2-40B4-BE49-F238E27FC236}">
                <a16:creationId xmlns:a16="http://schemas.microsoft.com/office/drawing/2014/main" id="{B78FDE2E-FF6A-6E4E-8157-A499C4627AF4}"/>
              </a:ext>
            </a:extLst>
          </p:cNvPr>
          <p:cNvPicPr>
            <a:picLocks noChangeAspect="1"/>
          </p:cNvPicPr>
          <p:nvPr/>
        </p:nvPicPr>
        <p:blipFill>
          <a:blip r:embed="rId3"/>
          <a:stretch>
            <a:fillRect/>
          </a:stretch>
        </p:blipFill>
        <p:spPr>
          <a:xfrm>
            <a:off x="11030573" y="565460"/>
            <a:ext cx="635734" cy="445095"/>
          </a:xfrm>
          <a:prstGeom prst="rect">
            <a:avLst/>
          </a:prstGeom>
          <a:ln w="12700">
            <a:miter lim="400000"/>
          </a:ln>
        </p:spPr>
      </p:pic>
      <p:sp>
        <p:nvSpPr>
          <p:cNvPr id="4" name="Rectangle 3">
            <a:extLst>
              <a:ext uri="{FF2B5EF4-FFF2-40B4-BE49-F238E27FC236}">
                <a16:creationId xmlns:a16="http://schemas.microsoft.com/office/drawing/2014/main" id="{6CC2E5D9-39B2-B549-94AF-A00FF5B897DD}"/>
              </a:ext>
            </a:extLst>
          </p:cNvPr>
          <p:cNvSpPr/>
          <p:nvPr/>
        </p:nvSpPr>
        <p:spPr>
          <a:xfrm>
            <a:off x="571500" y="6256700"/>
            <a:ext cx="6092825" cy="738664"/>
          </a:xfrm>
          <a:prstGeom prst="rect">
            <a:avLst/>
          </a:prstGeom>
        </p:spPr>
        <p:txBody>
          <a:bodyPr>
            <a:spAutoFit/>
          </a:bodyPr>
          <a:lstStyle/>
          <a:p>
            <a:pPr>
              <a:spcBef>
                <a:spcPts val="800"/>
              </a:spcBef>
            </a:pPr>
            <a:r>
              <a:rPr lang="en-US" u="sng" dirty="0">
                <a:solidFill>
                  <a:srgbClr val="032E61"/>
                </a:solidFill>
                <a:latin typeface="Salesforce Sans" panose="020B0505020202020203" pitchFamily="34" charset="77"/>
                <a:hlinkClick r:id="rId4"/>
              </a:rPr>
              <a:t>https://enterprise.verizon.com/resources/reports/dbir/</a:t>
            </a:r>
            <a:endParaRPr lang="en-US" dirty="0"/>
          </a:p>
          <a:p>
            <a:br>
              <a:rPr lang="en-US" dirty="0"/>
            </a:br>
            <a:endParaRPr lang="en-US" dirty="0"/>
          </a:p>
        </p:txBody>
      </p:sp>
    </p:spTree>
    <p:extLst>
      <p:ext uri="{BB962C8B-B14F-4D97-AF65-F5344CB8AC3E}">
        <p14:creationId xmlns:p14="http://schemas.microsoft.com/office/powerpoint/2010/main" val="257581832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CFBC5-5501-584E-8209-4704DC889A38}"/>
              </a:ext>
            </a:extLst>
          </p:cNvPr>
          <p:cNvSpPr>
            <a:spLocks noGrp="1"/>
          </p:cNvSpPr>
          <p:nvPr>
            <p:ph type="title"/>
          </p:nvPr>
        </p:nvSpPr>
        <p:spPr/>
        <p:txBody>
          <a:bodyPr/>
          <a:lstStyle/>
          <a:p>
            <a:r>
              <a:rPr lang="en-US" dirty="0"/>
              <a:t>Risks from an Account Takeover</a:t>
            </a:r>
          </a:p>
        </p:txBody>
      </p:sp>
      <p:sp>
        <p:nvSpPr>
          <p:cNvPr id="9" name="Content Placeholder 8">
            <a:extLst>
              <a:ext uri="{FF2B5EF4-FFF2-40B4-BE49-F238E27FC236}">
                <a16:creationId xmlns:a16="http://schemas.microsoft.com/office/drawing/2014/main" id="{31778581-AA31-DF40-9854-BAAA9673E287}"/>
              </a:ext>
            </a:extLst>
          </p:cNvPr>
          <p:cNvSpPr>
            <a:spLocks noGrp="1"/>
          </p:cNvSpPr>
          <p:nvPr>
            <p:ph sz="quarter" idx="11"/>
          </p:nvPr>
        </p:nvSpPr>
        <p:spPr>
          <a:xfrm>
            <a:off x="394519" y="1165124"/>
            <a:ext cx="7281582" cy="4764700"/>
          </a:xfrm>
        </p:spPr>
        <p:txBody>
          <a:bodyPr/>
          <a:lstStyle/>
          <a:p>
            <a:pPr marL="228600" indent="0"/>
            <a:r>
              <a:rPr lang="en-US" b="1" dirty="0"/>
              <a:t>What are bad actors trying to do?</a:t>
            </a:r>
            <a:endParaRPr lang="en-US" dirty="0"/>
          </a:p>
          <a:p>
            <a:pPr marL="571500" indent="-342900" fontAlgn="base">
              <a:spcBef>
                <a:spcPts val="300"/>
              </a:spcBef>
              <a:buFont typeface="Arial" panose="020B0604020202020204" pitchFamily="34" charset="0"/>
              <a:buChar char="•"/>
            </a:pPr>
            <a:r>
              <a:rPr lang="en-US" sz="1800" dirty="0"/>
              <a:t>Sell credentials on the black market</a:t>
            </a:r>
          </a:p>
          <a:p>
            <a:pPr marL="571500" indent="-342900" fontAlgn="base">
              <a:spcBef>
                <a:spcPts val="300"/>
              </a:spcBef>
              <a:buFont typeface="Arial" panose="020B0604020202020204" pitchFamily="34" charset="0"/>
              <a:buChar char="•"/>
            </a:pPr>
            <a:r>
              <a:rPr lang="en-US" sz="1800" dirty="0"/>
              <a:t>Take over the identity of a real user</a:t>
            </a:r>
          </a:p>
          <a:p>
            <a:pPr marL="571500" indent="-342900" fontAlgn="base">
              <a:spcBef>
                <a:spcPts val="300"/>
              </a:spcBef>
              <a:buFont typeface="Arial" panose="020B0604020202020204" pitchFamily="34" charset="0"/>
              <a:buChar char="•"/>
            </a:pPr>
            <a:r>
              <a:rPr lang="en-US" sz="1800" dirty="0"/>
              <a:t>Spam from legitimate accounts</a:t>
            </a:r>
          </a:p>
          <a:p>
            <a:pPr marL="571500" indent="-342900" fontAlgn="base">
              <a:spcBef>
                <a:spcPts val="300"/>
              </a:spcBef>
              <a:buFont typeface="Arial" panose="020B0604020202020204" pitchFamily="34" charset="0"/>
              <a:buChar char="•"/>
            </a:pPr>
            <a:r>
              <a:rPr lang="en-US" sz="1800" dirty="0"/>
              <a:t>Use stored financial instruments</a:t>
            </a:r>
          </a:p>
          <a:p>
            <a:pPr marL="571500" indent="-342900" fontAlgn="base">
              <a:spcBef>
                <a:spcPts val="300"/>
              </a:spcBef>
              <a:buFont typeface="Arial" panose="020B0604020202020204" pitchFamily="34" charset="0"/>
              <a:buChar char="•"/>
            </a:pPr>
            <a:r>
              <a:rPr lang="en-US" sz="1800" dirty="0"/>
              <a:t>Make high value purchases</a:t>
            </a:r>
          </a:p>
          <a:p>
            <a:pPr marL="571500" indent="-342900" fontAlgn="base">
              <a:spcBef>
                <a:spcPts val="300"/>
              </a:spcBef>
              <a:buFont typeface="Arial" panose="020B0604020202020204" pitchFamily="34" charset="0"/>
              <a:buChar char="•"/>
            </a:pPr>
            <a:r>
              <a:rPr lang="en-US" sz="1800" dirty="0"/>
              <a:t>Add card skimming code on a site</a:t>
            </a:r>
          </a:p>
          <a:p>
            <a:pPr>
              <a:spcBef>
                <a:spcPts val="2000"/>
              </a:spcBef>
            </a:pPr>
            <a:r>
              <a:rPr lang="en-US" b="1" dirty="0"/>
              <a:t>What is the impact on your business?</a:t>
            </a:r>
            <a:endParaRPr lang="en-US" dirty="0"/>
          </a:p>
          <a:p>
            <a:pPr marL="514350" indent="-285750" fontAlgn="base">
              <a:spcBef>
                <a:spcPts val="300"/>
              </a:spcBef>
              <a:buFont typeface="Arial" panose="020B0604020202020204" pitchFamily="34" charset="0"/>
              <a:buChar char="•"/>
            </a:pPr>
            <a:r>
              <a:rPr lang="en-US" sz="1800" dirty="0"/>
              <a:t>Loss of customer trust</a:t>
            </a:r>
          </a:p>
          <a:p>
            <a:pPr marL="514350" indent="-285750" fontAlgn="base">
              <a:spcBef>
                <a:spcPts val="300"/>
              </a:spcBef>
              <a:buFont typeface="Arial" panose="020B0604020202020204" pitchFamily="34" charset="0"/>
              <a:buChar char="•"/>
            </a:pPr>
            <a:r>
              <a:rPr lang="en-US" sz="1800" dirty="0"/>
              <a:t>Lost revenue</a:t>
            </a:r>
          </a:p>
          <a:p>
            <a:pPr marL="514350" indent="-285750" fontAlgn="base">
              <a:spcBef>
                <a:spcPts val="300"/>
              </a:spcBef>
              <a:buFont typeface="Arial" panose="020B0604020202020204" pitchFamily="34" charset="0"/>
              <a:buChar char="•"/>
            </a:pPr>
            <a:r>
              <a:rPr lang="en-US" sz="1800" dirty="0"/>
              <a:t>Brand damage</a:t>
            </a:r>
          </a:p>
          <a:p>
            <a:pPr marL="514350" indent="-285750" fontAlgn="base">
              <a:spcBef>
                <a:spcPts val="300"/>
              </a:spcBef>
              <a:buFont typeface="Arial" panose="020B0604020202020204" pitchFamily="34" charset="0"/>
              <a:buChar char="•"/>
            </a:pPr>
            <a:r>
              <a:rPr lang="en-US" sz="1800" dirty="0"/>
              <a:t>GDPR violations</a:t>
            </a:r>
          </a:p>
          <a:p>
            <a:pPr marL="514350" indent="-285750" fontAlgn="base">
              <a:spcBef>
                <a:spcPts val="300"/>
              </a:spcBef>
              <a:buFont typeface="Arial" panose="020B0604020202020204" pitchFamily="34" charset="0"/>
              <a:buChar char="•"/>
            </a:pPr>
            <a:r>
              <a:rPr lang="en-US" sz="1800" dirty="0"/>
              <a:t>Other fines</a:t>
            </a:r>
          </a:p>
          <a:p>
            <a:endParaRPr lang="en-US" dirty="0"/>
          </a:p>
        </p:txBody>
      </p:sp>
      <p:sp>
        <p:nvSpPr>
          <p:cNvPr id="5" name="Footer Placeholder 4">
            <a:extLst>
              <a:ext uri="{FF2B5EF4-FFF2-40B4-BE49-F238E27FC236}">
                <a16:creationId xmlns:a16="http://schemas.microsoft.com/office/drawing/2014/main" id="{C8694F22-B584-A647-9B7B-FB236310740E}"/>
              </a:ext>
            </a:extLst>
          </p:cNvPr>
          <p:cNvSpPr>
            <a:spLocks noGrp="1"/>
          </p:cNvSpPr>
          <p:nvPr>
            <p:ph type="ftr" sz="quarter" idx="3"/>
          </p:nvPr>
        </p:nvSpPr>
        <p:spPr>
          <a:xfrm>
            <a:off x="571500" y="6563032"/>
            <a:ext cx="7717094" cy="200356"/>
          </a:xfrm>
        </p:spPr>
        <p:txBody>
          <a:bodyPr/>
          <a:lstStyle/>
          <a:p>
            <a:r>
              <a:rPr lang="en-US" u="sng" dirty="0">
                <a:hlinkClick r:id="rId3"/>
              </a:rPr>
              <a:t>https://www.okta.com/infographic/one-minute-whitepaper-the-anatomy-of-account-takeover-attacks/</a:t>
            </a:r>
            <a:endParaRPr lang="en-US" dirty="0"/>
          </a:p>
        </p:txBody>
      </p:sp>
      <p:pic>
        <p:nvPicPr>
          <p:cNvPr id="7" name="pasted-image.pdf" descr="pasted-image.pdf">
            <a:extLst>
              <a:ext uri="{FF2B5EF4-FFF2-40B4-BE49-F238E27FC236}">
                <a16:creationId xmlns:a16="http://schemas.microsoft.com/office/drawing/2014/main" id="{B78FDE2E-FF6A-6E4E-8157-A499C4627AF4}"/>
              </a:ext>
            </a:extLst>
          </p:cNvPr>
          <p:cNvPicPr>
            <a:picLocks noChangeAspect="1"/>
          </p:cNvPicPr>
          <p:nvPr/>
        </p:nvPicPr>
        <p:blipFill>
          <a:blip r:embed="rId4"/>
          <a:stretch>
            <a:fillRect/>
          </a:stretch>
        </p:blipFill>
        <p:spPr>
          <a:xfrm>
            <a:off x="11030573" y="565460"/>
            <a:ext cx="635734" cy="445095"/>
          </a:xfrm>
          <a:prstGeom prst="rect">
            <a:avLst/>
          </a:prstGeom>
          <a:ln w="12700">
            <a:miter lim="400000"/>
          </a:ln>
        </p:spPr>
      </p:pic>
    </p:spTree>
    <p:extLst>
      <p:ext uri="{BB962C8B-B14F-4D97-AF65-F5344CB8AC3E}">
        <p14:creationId xmlns:p14="http://schemas.microsoft.com/office/powerpoint/2010/main" val="92288819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25"/>
        <p:cNvGrpSpPr/>
        <p:nvPr/>
      </p:nvGrpSpPr>
      <p:grpSpPr>
        <a:xfrm>
          <a:off x="0" y="0"/>
          <a:ext cx="0" cy="0"/>
          <a:chOff x="0" y="0"/>
          <a:chExt cx="0" cy="0"/>
        </a:xfrm>
      </p:grpSpPr>
      <p:sp>
        <p:nvSpPr>
          <p:cNvPr id="1126" name="Google Shape;1126;p159"/>
          <p:cNvSpPr txBox="1">
            <a:spLocks noGrp="1"/>
          </p:cNvSpPr>
          <p:nvPr>
            <p:ph type="title"/>
          </p:nvPr>
        </p:nvSpPr>
        <p:spPr>
          <a:xfrm>
            <a:off x="428740" y="2508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a:t>Enhance the Security of Your Business</a:t>
            </a:r>
            <a:endParaRPr/>
          </a:p>
        </p:txBody>
      </p:sp>
      <p:sp>
        <p:nvSpPr>
          <p:cNvPr id="1127" name="Google Shape;1127;p159"/>
          <p:cNvSpPr txBox="1">
            <a:spLocks noGrp="1"/>
          </p:cNvSpPr>
          <p:nvPr>
            <p:ph type="body" idx="2"/>
          </p:nvPr>
        </p:nvSpPr>
        <p:spPr>
          <a:xfrm>
            <a:off x="428756" y="1026100"/>
            <a:ext cx="8865300" cy="254100"/>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en-US"/>
              <a:t>Secure user accounts with Multi-Factor Authentication (MFA)</a:t>
            </a:r>
            <a:endParaRPr/>
          </a:p>
        </p:txBody>
      </p:sp>
      <p:sp>
        <p:nvSpPr>
          <p:cNvPr id="1128" name="Google Shape;1128;p159"/>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2400" b="1">
                <a:solidFill>
                  <a:srgbClr val="205CA0"/>
                </a:solidFill>
                <a:latin typeface="Salesforce Sans"/>
                <a:ea typeface="Salesforce Sans"/>
                <a:cs typeface="Salesforce Sans"/>
                <a:sym typeface="Salesforce Sans"/>
              </a:rPr>
              <a:t>Something you know</a:t>
            </a:r>
            <a:endParaRPr sz="2400" b="1">
              <a:solidFill>
                <a:srgbClr val="205CA0"/>
              </a:solidFill>
              <a:latin typeface="Salesforce Sans"/>
              <a:ea typeface="Salesforce Sans"/>
              <a:cs typeface="Salesforce Sans"/>
              <a:sym typeface="Salesforce Sans"/>
            </a:endParaRPr>
          </a:p>
          <a:p>
            <a:pPr marL="0" lvl="0" indent="0" algn="ctr" rtl="0">
              <a:spcBef>
                <a:spcPts val="300"/>
              </a:spcBef>
              <a:spcAft>
                <a:spcPts val="300"/>
              </a:spcAft>
              <a:buNone/>
            </a:pPr>
            <a:r>
              <a:rPr lang="en-US" sz="1900">
                <a:solidFill>
                  <a:srgbClr val="59575C"/>
                </a:solidFill>
                <a:latin typeface="Salesforce Sans"/>
                <a:ea typeface="Salesforce Sans"/>
                <a:cs typeface="Salesforce Sans"/>
                <a:sym typeface="Salesforce Sans"/>
              </a:rPr>
              <a:t>Login Credentials</a:t>
            </a:r>
            <a:endParaRPr sz="1900">
              <a:solidFill>
                <a:srgbClr val="59575C"/>
              </a:solidFill>
              <a:latin typeface="Salesforce Sans"/>
              <a:ea typeface="Salesforce Sans"/>
              <a:cs typeface="Salesforce Sans"/>
              <a:sym typeface="Salesforce Sans"/>
            </a:endParaRPr>
          </a:p>
        </p:txBody>
      </p:sp>
      <p:sp>
        <p:nvSpPr>
          <p:cNvPr id="1129" name="Google Shape;1129;p159"/>
          <p:cNvSpPr/>
          <p:nvPr/>
        </p:nvSpPr>
        <p:spPr>
          <a:xfrm>
            <a:off x="4102553"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159"/>
          <p:cNvSpPr txBox="1"/>
          <p:nvPr/>
        </p:nvSpPr>
        <p:spPr>
          <a:xfrm>
            <a:off x="4670600" y="3868500"/>
            <a:ext cx="30171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2400" b="1">
                <a:solidFill>
                  <a:srgbClr val="205CA0"/>
                </a:solidFill>
                <a:latin typeface="Salesforce Sans"/>
                <a:ea typeface="Salesforce Sans"/>
                <a:cs typeface="Salesforce Sans"/>
                <a:sym typeface="Salesforce Sans"/>
              </a:rPr>
              <a:t>Something you have</a:t>
            </a:r>
            <a:endParaRPr sz="2400" b="1">
              <a:solidFill>
                <a:srgbClr val="205CA0"/>
              </a:solidFill>
              <a:latin typeface="Salesforce Sans"/>
              <a:ea typeface="Salesforce Sans"/>
              <a:cs typeface="Salesforce Sans"/>
              <a:sym typeface="Salesforce Sans"/>
            </a:endParaRPr>
          </a:p>
          <a:p>
            <a:pPr marL="0" lvl="0" indent="0" algn="ctr" rtl="0">
              <a:spcBef>
                <a:spcPts val="300"/>
              </a:spcBef>
              <a:spcAft>
                <a:spcPts val="0"/>
              </a:spcAft>
              <a:buNone/>
            </a:pPr>
            <a:r>
              <a:rPr lang="en-US" sz="1900">
                <a:solidFill>
                  <a:schemeClr val="accent2"/>
                </a:solidFill>
                <a:latin typeface="Salesforce Sans"/>
                <a:ea typeface="Salesforce Sans"/>
                <a:cs typeface="Salesforce Sans"/>
                <a:sym typeface="Salesforce Sans"/>
              </a:rPr>
              <a:t>Authenticator App</a:t>
            </a:r>
            <a:endParaRPr sz="1900">
              <a:solidFill>
                <a:schemeClr val="accent2"/>
              </a:solidFill>
              <a:latin typeface="Salesforce Sans"/>
              <a:ea typeface="Salesforce Sans"/>
              <a:cs typeface="Salesforce Sans"/>
              <a:sym typeface="Salesforce Sans"/>
            </a:endParaRPr>
          </a:p>
          <a:p>
            <a:pPr marL="0" lvl="0" indent="0" algn="ctr" rtl="0">
              <a:spcBef>
                <a:spcPts val="300"/>
              </a:spcBef>
              <a:spcAft>
                <a:spcPts val="0"/>
              </a:spcAft>
              <a:buNone/>
            </a:pPr>
            <a:r>
              <a:rPr lang="en-US" sz="1900">
                <a:solidFill>
                  <a:schemeClr val="accent2"/>
                </a:solidFill>
                <a:latin typeface="Salesforce Sans"/>
                <a:ea typeface="Salesforce Sans"/>
                <a:cs typeface="Salesforce Sans"/>
                <a:sym typeface="Salesforce Sans"/>
              </a:rPr>
              <a:t> Security Key</a:t>
            </a:r>
            <a:endParaRPr sz="2400" b="1">
              <a:solidFill>
                <a:srgbClr val="205CA0"/>
              </a:solidFill>
              <a:latin typeface="Salesforce Sans"/>
              <a:ea typeface="Salesforce Sans"/>
              <a:cs typeface="Salesforce Sans"/>
              <a:sym typeface="Salesforce Sans"/>
            </a:endParaRPr>
          </a:p>
          <a:p>
            <a:pPr marL="0" lvl="0" indent="0" algn="l" rtl="0">
              <a:spcBef>
                <a:spcPts val="300"/>
              </a:spcBef>
              <a:spcAft>
                <a:spcPts val="0"/>
              </a:spcAft>
              <a:buNone/>
            </a:pPr>
            <a:endParaRPr sz="1900">
              <a:solidFill>
                <a:srgbClr val="59575C"/>
              </a:solidFill>
              <a:latin typeface="Salesforce Sans"/>
              <a:ea typeface="Salesforce Sans"/>
              <a:cs typeface="Salesforce Sans"/>
              <a:sym typeface="Salesforce Sans"/>
            </a:endParaRPr>
          </a:p>
        </p:txBody>
      </p:sp>
      <p:sp>
        <p:nvSpPr>
          <p:cNvPr id="1131" name="Google Shape;1131;p159"/>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32" name="Google Shape;1132;p159"/>
          <p:cNvGrpSpPr/>
          <p:nvPr/>
        </p:nvGrpSpPr>
        <p:grpSpPr>
          <a:xfrm>
            <a:off x="541677" y="1936201"/>
            <a:ext cx="3657858" cy="2027618"/>
            <a:chOff x="579020" y="2521894"/>
            <a:chExt cx="2974352" cy="1648604"/>
          </a:xfrm>
        </p:grpSpPr>
        <p:pic>
          <p:nvPicPr>
            <p:cNvPr id="1133" name="Google Shape;1133;p159"/>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134" name="Google Shape;1134;p159"/>
            <p:cNvGrpSpPr/>
            <p:nvPr/>
          </p:nvGrpSpPr>
          <p:grpSpPr>
            <a:xfrm>
              <a:off x="579020" y="2521894"/>
              <a:ext cx="2974352" cy="1648604"/>
              <a:chOff x="310555" y="3851187"/>
              <a:chExt cx="4300682" cy="2383754"/>
            </a:xfrm>
          </p:grpSpPr>
          <p:pic>
            <p:nvPicPr>
              <p:cNvPr id="1135" name="Google Shape;1135;p159"/>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136" name="Google Shape;1136;p159"/>
              <p:cNvGrpSpPr/>
              <p:nvPr/>
            </p:nvGrpSpPr>
            <p:grpSpPr>
              <a:xfrm>
                <a:off x="455499" y="3851187"/>
                <a:ext cx="3975729" cy="2269478"/>
                <a:chOff x="0" y="0"/>
                <a:chExt cx="7953048" cy="4539865"/>
              </a:xfrm>
            </p:grpSpPr>
            <p:pic>
              <p:nvPicPr>
                <p:cNvPr id="1137" name="Google Shape;1137;p159" descr="SafariBrowserBar.png"/>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138" name="Google Shape;1138;p159" descr="MacbookPro2018_Cutout.png"/>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139" name="Google Shape;1139;p159"/>
          <p:cNvGrpSpPr/>
          <p:nvPr/>
        </p:nvGrpSpPr>
        <p:grpSpPr>
          <a:xfrm>
            <a:off x="5619352" y="1822289"/>
            <a:ext cx="1119241" cy="2140950"/>
            <a:chOff x="6224460" y="2105973"/>
            <a:chExt cx="1490930" cy="2851938"/>
          </a:xfrm>
        </p:grpSpPr>
        <p:pic>
          <p:nvPicPr>
            <p:cNvPr id="1140" name="Google Shape;1140;p159"/>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141" name="Google Shape;1141;p159"/>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142" name="Google Shape;1142;p159"/>
          <p:cNvGrpSpPr/>
          <p:nvPr/>
        </p:nvGrpSpPr>
        <p:grpSpPr>
          <a:xfrm>
            <a:off x="8920775" y="2586712"/>
            <a:ext cx="1658500" cy="726600"/>
            <a:chOff x="10951025" y="3294975"/>
            <a:chExt cx="1658500" cy="726600"/>
          </a:xfrm>
        </p:grpSpPr>
        <p:grpSp>
          <p:nvGrpSpPr>
            <p:cNvPr id="1143" name="Google Shape;1143;p159"/>
            <p:cNvGrpSpPr/>
            <p:nvPr/>
          </p:nvGrpSpPr>
          <p:grpSpPr>
            <a:xfrm>
              <a:off x="10951025" y="3500751"/>
              <a:ext cx="315049" cy="315049"/>
              <a:chOff x="12341216" y="3560346"/>
              <a:chExt cx="462627" cy="462627"/>
            </a:xfrm>
          </p:grpSpPr>
          <p:sp>
            <p:nvSpPr>
              <p:cNvPr id="1144" name="Google Shape;1144;p159"/>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a:solidFill>
                    <a:srgbClr val="205CA0"/>
                  </a:solidFill>
                  <a:latin typeface="Arial"/>
                  <a:ea typeface="Arial"/>
                  <a:cs typeface="Arial"/>
                  <a:sym typeface="Arial"/>
                </a:endParaRPr>
              </a:p>
            </p:txBody>
          </p:sp>
          <p:sp>
            <p:nvSpPr>
              <p:cNvPr id="1145" name="Google Shape;1145;p159"/>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a:solidFill>
                    <a:srgbClr val="205CA0"/>
                  </a:solidFill>
                  <a:latin typeface="Arial"/>
                  <a:ea typeface="Arial"/>
                  <a:cs typeface="Arial"/>
                  <a:sym typeface="Arial"/>
                </a:endParaRPr>
              </a:p>
            </p:txBody>
          </p:sp>
        </p:grpSp>
        <p:sp>
          <p:nvSpPr>
            <p:cNvPr id="1146" name="Google Shape;1146;p159"/>
            <p:cNvSpPr txBox="1"/>
            <p:nvPr/>
          </p:nvSpPr>
          <p:spPr>
            <a:xfrm>
              <a:off x="11012025" y="3294975"/>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3100" b="1">
                  <a:solidFill>
                    <a:srgbClr val="205CA0"/>
                  </a:solidFill>
                  <a:latin typeface="Salesforce Sans"/>
                  <a:ea typeface="Salesforce Sans"/>
                  <a:cs typeface="Salesforce Sans"/>
                  <a:sym typeface="Salesforce Sans"/>
                </a:rPr>
                <a:t>MFA</a:t>
              </a:r>
              <a:endParaRPr sz="3100" b="1">
                <a:solidFill>
                  <a:srgbClr val="205CA0"/>
                </a:solidFill>
                <a:latin typeface="Salesforce Sans"/>
                <a:ea typeface="Salesforce Sans"/>
                <a:cs typeface="Salesforce Sans"/>
                <a:sym typeface="Salesforce Sans"/>
              </a:endParaRPr>
            </a:p>
            <a:p>
              <a:pPr marL="0" lvl="0" indent="0" algn="l" rtl="0">
                <a:spcBef>
                  <a:spcPts val="300"/>
                </a:spcBef>
                <a:spcAft>
                  <a:spcPts val="0"/>
                </a:spcAft>
                <a:buNone/>
              </a:pPr>
              <a:endParaRPr sz="1900">
                <a:solidFill>
                  <a:srgbClr val="59575C"/>
                </a:solidFill>
                <a:latin typeface="Salesforce Sans"/>
                <a:ea typeface="Salesforce Sans"/>
                <a:cs typeface="Salesforce Sans"/>
                <a:sym typeface="Salesforce Sans"/>
              </a:endParaRPr>
            </a:p>
          </p:txBody>
        </p:sp>
      </p:grpSp>
      <p:pic>
        <p:nvPicPr>
          <p:cNvPr id="1147" name="Google Shape;1147;p159"/>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1148" name="Google Shape;1148;p159"/>
          <p:cNvGrpSpPr/>
          <p:nvPr/>
        </p:nvGrpSpPr>
        <p:grpSpPr>
          <a:xfrm>
            <a:off x="8492806" y="4187171"/>
            <a:ext cx="3233987" cy="2805139"/>
            <a:chOff x="8569990" y="4187170"/>
            <a:chExt cx="3234957" cy="2805139"/>
          </a:xfrm>
        </p:grpSpPr>
        <p:pic>
          <p:nvPicPr>
            <p:cNvPr id="1149" name="Google Shape;1149;p159"/>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1150" name="Google Shape;1150;p159"/>
            <p:cNvSpPr txBox="1"/>
            <p:nvPr/>
          </p:nvSpPr>
          <p:spPr>
            <a:xfrm rot="-23926">
              <a:off x="8838550" y="4615659"/>
              <a:ext cx="2672465"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600" b="1">
                  <a:solidFill>
                    <a:srgbClr val="FFFFFF"/>
                  </a:solidFill>
                  <a:latin typeface="Salesforce Sans"/>
                  <a:ea typeface="Salesforce Sans"/>
                  <a:cs typeface="Salesforce Sans"/>
                  <a:sym typeface="Salesforce Sans"/>
                </a:rPr>
                <a:t>Enabling MFA is one of the easiest, most effective actions you can take to help secure your org(s)  </a:t>
              </a:r>
              <a:endParaRPr sz="1500">
                <a:latin typeface="Salesforce Sans"/>
                <a:ea typeface="Salesforce Sans"/>
                <a:cs typeface="Salesforce Sans"/>
                <a:sym typeface="Salesforce Sans"/>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4"/>
        <p:cNvGrpSpPr/>
        <p:nvPr/>
      </p:nvGrpSpPr>
      <p:grpSpPr>
        <a:xfrm>
          <a:off x="0" y="0"/>
          <a:ext cx="0" cy="0"/>
          <a:chOff x="0" y="0"/>
          <a:chExt cx="0" cy="0"/>
        </a:xfrm>
      </p:grpSpPr>
      <p:sp>
        <p:nvSpPr>
          <p:cNvPr id="1155" name="Google Shape;1155;p160"/>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300">
                <a:solidFill>
                  <a:srgbClr val="205CA0"/>
                </a:solidFill>
                <a:latin typeface="Salesforce Sans"/>
                <a:ea typeface="Salesforce Sans"/>
                <a:cs typeface="Salesforce Sans"/>
                <a:sym typeface="Salesforce Sans"/>
              </a:rPr>
              <a:t>MFA can prevent some of the most prevalent types of attacks</a:t>
            </a:r>
            <a:endParaRPr sz="2300">
              <a:solidFill>
                <a:srgbClr val="205CA0"/>
              </a:solidFill>
              <a:latin typeface="Salesforce Sans"/>
              <a:ea typeface="Salesforce Sans"/>
              <a:cs typeface="Salesforce Sans"/>
              <a:sym typeface="Salesforce Sans"/>
            </a:endParaRPr>
          </a:p>
        </p:txBody>
      </p:sp>
      <p:sp>
        <p:nvSpPr>
          <p:cNvPr id="1156" name="Google Shape;1156;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100" b="1">
                <a:solidFill>
                  <a:srgbClr val="205CA0"/>
                </a:solidFill>
                <a:latin typeface="Salesforce Sans"/>
                <a:ea typeface="Salesforce Sans"/>
                <a:cs typeface="Salesforce Sans"/>
                <a:sym typeface="Salesforce Sans"/>
              </a:rPr>
              <a:t>How MFA Helps Prevent Common Attacks</a:t>
            </a:r>
            <a:endParaRPr sz="3100" b="1">
              <a:solidFill>
                <a:srgbClr val="205CA0"/>
              </a:solidFill>
              <a:latin typeface="Salesforce Sans"/>
              <a:ea typeface="Salesforce Sans"/>
              <a:cs typeface="Salesforce Sans"/>
              <a:sym typeface="Salesforce Sans"/>
            </a:endParaRPr>
          </a:p>
        </p:txBody>
      </p:sp>
      <p:sp>
        <p:nvSpPr>
          <p:cNvPr id="1157" name="Google Shape;1157;p160"/>
          <p:cNvSpPr txBox="1"/>
          <p:nvPr/>
        </p:nvSpPr>
        <p:spPr>
          <a:xfrm>
            <a:off x="7649800" y="1752600"/>
            <a:ext cx="3690900"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en-US" sz="1900">
                <a:solidFill>
                  <a:srgbClr val="59575C"/>
                </a:solidFill>
                <a:latin typeface="Salesforce Sans"/>
                <a:ea typeface="Salesforce Sans"/>
                <a:cs typeface="Salesforce Sans"/>
                <a:sym typeface="Salesforce Sans"/>
              </a:rPr>
              <a:t>Phishing, vishing, smishing</a:t>
            </a:r>
            <a:endParaRPr sz="1900">
              <a:solidFill>
                <a:srgbClr val="59575C"/>
              </a:solidFill>
              <a:latin typeface="Salesforce Sans"/>
              <a:ea typeface="Salesforce Sans"/>
              <a:cs typeface="Salesforce Sans"/>
              <a:sym typeface="Salesforce Sans"/>
            </a:endParaRPr>
          </a:p>
          <a:p>
            <a:pPr marL="0" lvl="0" indent="0" algn="l" rtl="0">
              <a:spcBef>
                <a:spcPts val="1100"/>
              </a:spcBef>
              <a:spcAft>
                <a:spcPts val="0"/>
              </a:spcAft>
              <a:buNone/>
            </a:pPr>
            <a:r>
              <a:rPr lang="en-US" sz="1900">
                <a:solidFill>
                  <a:srgbClr val="59575C"/>
                </a:solidFill>
                <a:latin typeface="Salesforce Sans"/>
                <a:ea typeface="Salesforce Sans"/>
                <a:cs typeface="Salesforce Sans"/>
                <a:sym typeface="Salesforce Sans"/>
              </a:rPr>
              <a:t>Spear phishing</a:t>
            </a:r>
            <a:endParaRPr sz="1900">
              <a:solidFill>
                <a:srgbClr val="59575C"/>
              </a:solidFill>
              <a:latin typeface="Salesforce Sans"/>
              <a:ea typeface="Salesforce Sans"/>
              <a:cs typeface="Salesforce Sans"/>
              <a:sym typeface="Salesforce Sans"/>
            </a:endParaRPr>
          </a:p>
          <a:p>
            <a:pPr marL="0" lvl="0" indent="0" algn="l" rtl="0">
              <a:spcBef>
                <a:spcPts val="1100"/>
              </a:spcBef>
              <a:spcAft>
                <a:spcPts val="0"/>
              </a:spcAft>
              <a:buNone/>
            </a:pPr>
            <a:r>
              <a:rPr lang="en-US" sz="1900">
                <a:solidFill>
                  <a:srgbClr val="59575C"/>
                </a:solidFill>
                <a:latin typeface="Salesforce Sans"/>
                <a:ea typeface="Salesforce Sans"/>
                <a:cs typeface="Salesforce Sans"/>
                <a:sym typeface="Salesforce Sans"/>
              </a:rPr>
              <a:t>Keyloggers</a:t>
            </a:r>
            <a:endParaRPr sz="1900">
              <a:solidFill>
                <a:srgbClr val="59575C"/>
              </a:solidFill>
              <a:latin typeface="Salesforce Sans"/>
              <a:ea typeface="Salesforce Sans"/>
              <a:cs typeface="Salesforce Sans"/>
              <a:sym typeface="Salesforce Sans"/>
            </a:endParaRPr>
          </a:p>
          <a:p>
            <a:pPr marL="0" lvl="0" indent="0" algn="l" rtl="0">
              <a:spcBef>
                <a:spcPts val="1100"/>
              </a:spcBef>
              <a:spcAft>
                <a:spcPts val="0"/>
              </a:spcAft>
              <a:buNone/>
            </a:pPr>
            <a:r>
              <a:rPr lang="en-US" sz="1900">
                <a:solidFill>
                  <a:srgbClr val="59575C"/>
                </a:solidFill>
                <a:latin typeface="Salesforce Sans"/>
                <a:ea typeface="Salesforce Sans"/>
                <a:cs typeface="Salesforce Sans"/>
                <a:sym typeface="Salesforce Sans"/>
              </a:rPr>
              <a:t>Credential stuffing</a:t>
            </a:r>
            <a:endParaRPr sz="1900">
              <a:solidFill>
                <a:srgbClr val="59575C"/>
              </a:solidFill>
              <a:latin typeface="Salesforce Sans"/>
              <a:ea typeface="Salesforce Sans"/>
              <a:cs typeface="Salesforce Sans"/>
              <a:sym typeface="Salesforce Sans"/>
            </a:endParaRPr>
          </a:p>
          <a:p>
            <a:pPr marL="0" lvl="0" indent="0" algn="l" rtl="0">
              <a:spcBef>
                <a:spcPts val="1100"/>
              </a:spcBef>
              <a:spcAft>
                <a:spcPts val="0"/>
              </a:spcAft>
              <a:buNone/>
            </a:pPr>
            <a:r>
              <a:rPr lang="en-US" sz="1900">
                <a:solidFill>
                  <a:srgbClr val="59575C"/>
                </a:solidFill>
                <a:latin typeface="Salesforce Sans"/>
                <a:ea typeface="Salesforce Sans"/>
                <a:cs typeface="Salesforce Sans"/>
                <a:sym typeface="Salesforce Sans"/>
              </a:rPr>
              <a:t>Brute force attacks</a:t>
            </a:r>
            <a:endParaRPr sz="190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r>
              <a:rPr lang="en-US" sz="1900">
                <a:solidFill>
                  <a:srgbClr val="59575C"/>
                </a:solidFill>
                <a:latin typeface="Salesforce Sans"/>
                <a:ea typeface="Salesforce Sans"/>
                <a:cs typeface="Salesforce Sans"/>
                <a:sym typeface="Salesforce Sans"/>
              </a:rPr>
              <a:t>Man-in-the-middle (MITM) attacks</a:t>
            </a:r>
            <a:endParaRPr sz="1900">
              <a:solidFill>
                <a:srgbClr val="59575C"/>
              </a:solidFill>
              <a:latin typeface="Salesforce Sans"/>
              <a:ea typeface="Salesforce Sans"/>
              <a:cs typeface="Salesforce Sans"/>
              <a:sym typeface="Salesforce Sans"/>
            </a:endParaRPr>
          </a:p>
        </p:txBody>
      </p:sp>
      <p:sp>
        <p:nvSpPr>
          <p:cNvPr id="1158" name="Google Shape;1158;p160"/>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a:solidFill>
                <a:srgbClr val="CC0000"/>
              </a:solidFill>
              <a:latin typeface="Calibri"/>
              <a:ea typeface="Calibri"/>
              <a:cs typeface="Calibri"/>
              <a:sym typeface="Calibri"/>
            </a:endParaRPr>
          </a:p>
        </p:txBody>
      </p:sp>
      <p:sp>
        <p:nvSpPr>
          <p:cNvPr id="1159" name="Google Shape;1159;p160"/>
          <p:cNvSpPr txBox="1"/>
          <p:nvPr/>
        </p:nvSpPr>
        <p:spPr>
          <a:xfrm>
            <a:off x="513066" y="1899033"/>
            <a:ext cx="1887600"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a:solidFill>
                  <a:srgbClr val="205CA0"/>
                </a:solidFill>
                <a:latin typeface="Salesforce Sans"/>
                <a:ea typeface="Salesforce Sans"/>
                <a:cs typeface="Salesforce Sans"/>
                <a:sym typeface="Salesforce Sans"/>
              </a:rPr>
              <a:t>Attacker sends an email to the target</a:t>
            </a:r>
            <a:endParaRPr sz="1500" b="1">
              <a:solidFill>
                <a:srgbClr val="59575C"/>
              </a:solidFill>
              <a:latin typeface="Salesforce Sans"/>
              <a:ea typeface="Salesforce Sans"/>
              <a:cs typeface="Salesforce Sans"/>
              <a:sym typeface="Salesforce Sans"/>
            </a:endParaRPr>
          </a:p>
        </p:txBody>
      </p:sp>
      <p:sp>
        <p:nvSpPr>
          <p:cNvPr id="1160" name="Google Shape;1160;p160"/>
          <p:cNvSpPr txBox="1"/>
          <p:nvPr/>
        </p:nvSpPr>
        <p:spPr>
          <a:xfrm>
            <a:off x="457081" y="3304032"/>
            <a:ext cx="2001900" cy="76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a:solidFill>
                  <a:srgbClr val="205CA0"/>
                </a:solidFill>
                <a:latin typeface="Salesforce Sans"/>
                <a:ea typeface="Salesforce Sans"/>
                <a:cs typeface="Salesforce Sans"/>
                <a:sym typeface="Salesforce Sans"/>
              </a:rPr>
              <a:t>Attacker collects target's username/password</a:t>
            </a:r>
            <a:endParaRPr sz="1500" b="1">
              <a:solidFill>
                <a:srgbClr val="205CA0"/>
              </a:solidFill>
              <a:latin typeface="Salesforce Sans"/>
              <a:ea typeface="Salesforce Sans"/>
              <a:cs typeface="Salesforce Sans"/>
              <a:sym typeface="Salesforce Sans"/>
            </a:endParaRPr>
          </a:p>
          <a:p>
            <a:pPr marL="0" marR="0" lvl="0" indent="0" algn="ctr" rtl="0">
              <a:lnSpc>
                <a:spcPct val="100000"/>
              </a:lnSpc>
              <a:spcBef>
                <a:spcPts val="1500"/>
              </a:spcBef>
              <a:spcAft>
                <a:spcPts val="0"/>
              </a:spcAft>
              <a:buClr>
                <a:srgbClr val="7F7F7F"/>
              </a:buClr>
              <a:buSzPts val="2000"/>
              <a:buFont typeface="Arial"/>
              <a:buNone/>
            </a:pPr>
            <a:endParaRPr sz="1500" b="1">
              <a:solidFill>
                <a:srgbClr val="205CA0"/>
              </a:solidFill>
              <a:latin typeface="Salesforce Sans"/>
              <a:ea typeface="Salesforce Sans"/>
              <a:cs typeface="Salesforce Sans"/>
              <a:sym typeface="Salesforce Sans"/>
            </a:endParaRPr>
          </a:p>
        </p:txBody>
      </p:sp>
      <p:sp>
        <p:nvSpPr>
          <p:cNvPr id="1161" name="Google Shape;1161;p160"/>
          <p:cNvSpPr txBox="1"/>
          <p:nvPr/>
        </p:nvSpPr>
        <p:spPr>
          <a:xfrm>
            <a:off x="4611807" y="3303317"/>
            <a:ext cx="1796400"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a:solidFill>
                  <a:srgbClr val="205CA0"/>
                </a:solidFill>
                <a:latin typeface="Salesforce Sans"/>
                <a:ea typeface="Salesforce Sans"/>
                <a:cs typeface="Salesforce Sans"/>
                <a:sym typeface="Salesforce Sans"/>
              </a:rPr>
              <a:t>Target clicks on the email which goes to a phishing website</a:t>
            </a:r>
            <a:endParaRPr sz="1500" b="1">
              <a:solidFill>
                <a:srgbClr val="59575C"/>
              </a:solidFill>
              <a:latin typeface="Salesforce Sans"/>
              <a:ea typeface="Salesforce Sans"/>
              <a:cs typeface="Salesforce Sans"/>
              <a:sym typeface="Salesforce Sans"/>
            </a:endParaRPr>
          </a:p>
        </p:txBody>
      </p:sp>
      <p:sp>
        <p:nvSpPr>
          <p:cNvPr id="1162" name="Google Shape;1162;p160"/>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a:solidFill>
                <a:srgbClr val="205CA0"/>
              </a:solidFill>
              <a:latin typeface="Calibri"/>
              <a:ea typeface="Calibri"/>
              <a:cs typeface="Calibri"/>
              <a:sym typeface="Calibri"/>
            </a:endParaRPr>
          </a:p>
        </p:txBody>
      </p:sp>
      <p:grpSp>
        <p:nvGrpSpPr>
          <p:cNvPr id="1163" name="Google Shape;1163;p160"/>
          <p:cNvGrpSpPr/>
          <p:nvPr/>
        </p:nvGrpSpPr>
        <p:grpSpPr>
          <a:xfrm>
            <a:off x="3159975" y="1936722"/>
            <a:ext cx="763910" cy="477380"/>
            <a:chOff x="5452305" y="5153744"/>
            <a:chExt cx="203200" cy="127000"/>
          </a:xfrm>
        </p:grpSpPr>
        <p:sp>
          <p:nvSpPr>
            <p:cNvPr id="1164" name="Google Shape;1164;p160"/>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65" name="Google Shape;1165;p160"/>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66" name="Google Shape;1166;p160"/>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67" name="Google Shape;1167;p160"/>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cxnSp>
        <p:nvCxnSpPr>
          <p:cNvPr id="1168" name="Google Shape;1168;p160"/>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1169" name="Google Shape;1169;p160"/>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cxnSp>
        <p:nvCxnSpPr>
          <p:cNvPr id="1170" name="Google Shape;1170;p160"/>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1171" name="Google Shape;1171;p160"/>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1172" name="Google Shape;1172;p160"/>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1173" name="Google Shape;1173;p160"/>
          <p:cNvSpPr txBox="1"/>
          <p:nvPr/>
        </p:nvSpPr>
        <p:spPr>
          <a:xfrm>
            <a:off x="469911" y="5168333"/>
            <a:ext cx="1887600"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a:solidFill>
                  <a:srgbClr val="205CA0"/>
                </a:solidFill>
                <a:latin typeface="Salesforce Sans"/>
                <a:ea typeface="Salesforce Sans"/>
                <a:cs typeface="Salesforce Sans"/>
                <a:sym typeface="Salesforce Sans"/>
              </a:rPr>
              <a:t>Attacker denied access to target's account thanks to MFA</a:t>
            </a:r>
            <a:endParaRPr sz="1500" b="1">
              <a:solidFill>
                <a:srgbClr val="59575C"/>
              </a:solidFill>
              <a:latin typeface="Salesforce Sans"/>
              <a:ea typeface="Salesforce Sans"/>
              <a:cs typeface="Salesforce Sans"/>
              <a:sym typeface="Salesforce Sans"/>
            </a:endParaRPr>
          </a:p>
        </p:txBody>
      </p:sp>
      <p:sp>
        <p:nvSpPr>
          <p:cNvPr id="1174" name="Google Shape;1174;p160"/>
          <p:cNvSpPr txBox="1"/>
          <p:nvPr/>
        </p:nvSpPr>
        <p:spPr>
          <a:xfrm>
            <a:off x="3048580" y="3935257"/>
            <a:ext cx="986400"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en-US" sz="1500" b="1">
                <a:latin typeface="Salesforce Sans"/>
                <a:ea typeface="Salesforce Sans"/>
                <a:cs typeface="Salesforce Sans"/>
                <a:sym typeface="Salesforce Sans"/>
              </a:rPr>
              <a:t>Phishing</a:t>
            </a:r>
            <a:endParaRPr sz="1500" b="1">
              <a:latin typeface="Salesforce Sans"/>
              <a:ea typeface="Salesforce Sans"/>
              <a:cs typeface="Salesforce Sans"/>
              <a:sym typeface="Salesforce Sans"/>
            </a:endParaRPr>
          </a:p>
          <a:p>
            <a:pPr marL="0" lvl="0" indent="0" algn="ctr" rtl="0">
              <a:spcBef>
                <a:spcPts val="0"/>
              </a:spcBef>
              <a:spcAft>
                <a:spcPts val="0"/>
              </a:spcAft>
              <a:buClr>
                <a:srgbClr val="7F7F7F"/>
              </a:buClr>
              <a:buSzPts val="2000"/>
              <a:buFont typeface="Arial"/>
              <a:buNone/>
            </a:pPr>
            <a:r>
              <a:rPr lang="en-US" sz="1500" b="1">
                <a:latin typeface="Salesforce Sans"/>
                <a:ea typeface="Salesforce Sans"/>
                <a:cs typeface="Salesforce Sans"/>
                <a:sym typeface="Salesforce Sans"/>
              </a:rPr>
              <a:t>Website</a:t>
            </a:r>
            <a:endParaRPr sz="1500" b="1">
              <a:latin typeface="Salesforce Sans"/>
              <a:ea typeface="Salesforce Sans"/>
              <a:cs typeface="Salesforce Sans"/>
              <a:sym typeface="Salesforce Sans"/>
            </a:endParaRPr>
          </a:p>
        </p:txBody>
      </p:sp>
      <p:cxnSp>
        <p:nvCxnSpPr>
          <p:cNvPr id="1175" name="Google Shape;1175;p160"/>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1176" name="Google Shape;1176;p160"/>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1177" name="Google Shape;1177;p160"/>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CFBC5-5501-584E-8209-4704DC889A38}"/>
              </a:ext>
            </a:extLst>
          </p:cNvPr>
          <p:cNvSpPr>
            <a:spLocks noGrp="1"/>
          </p:cNvSpPr>
          <p:nvPr>
            <p:ph type="title"/>
          </p:nvPr>
        </p:nvSpPr>
        <p:spPr/>
        <p:txBody>
          <a:bodyPr/>
          <a:lstStyle/>
          <a:p>
            <a:r>
              <a:rPr lang="en-US" dirty="0"/>
              <a:t>Salesforce is Requiring MFA in the Future</a:t>
            </a:r>
          </a:p>
        </p:txBody>
      </p:sp>
      <p:sp>
        <p:nvSpPr>
          <p:cNvPr id="10" name="Text Placeholder 9">
            <a:extLst>
              <a:ext uri="{FF2B5EF4-FFF2-40B4-BE49-F238E27FC236}">
                <a16:creationId xmlns:a16="http://schemas.microsoft.com/office/drawing/2014/main" id="{61EC437B-9278-5E4B-90F4-936873E3AC45}"/>
              </a:ext>
            </a:extLst>
          </p:cNvPr>
          <p:cNvSpPr>
            <a:spLocks noGrp="1"/>
          </p:cNvSpPr>
          <p:nvPr>
            <p:ph type="body" sz="quarter" idx="16"/>
          </p:nvPr>
        </p:nvSpPr>
        <p:spPr>
          <a:xfrm>
            <a:off x="337584" y="1225322"/>
            <a:ext cx="11045952" cy="818173"/>
          </a:xfrm>
        </p:spPr>
        <p:txBody>
          <a:bodyPr/>
          <a:lstStyle/>
          <a:p>
            <a:pPr marL="228600" indent="0"/>
            <a:r>
              <a:rPr lang="en-US" dirty="0"/>
              <a:t>Starting </a:t>
            </a:r>
            <a:r>
              <a:rPr lang="en-US" b="1" dirty="0"/>
              <a:t>February 1, 2022</a:t>
            </a:r>
            <a:r>
              <a:rPr lang="en-US" dirty="0"/>
              <a:t>, Salesforce will begin </a:t>
            </a:r>
            <a:r>
              <a:rPr lang="en-US" b="1" dirty="0"/>
              <a:t>requiring all customers to use MFA</a:t>
            </a:r>
            <a:r>
              <a:rPr lang="en-US" dirty="0"/>
              <a:t> in order to access Salesforce products through the user interface. </a:t>
            </a:r>
          </a:p>
        </p:txBody>
      </p:sp>
      <p:pic>
        <p:nvPicPr>
          <p:cNvPr id="7" name="pasted-image.pdf" descr="pasted-image.pdf">
            <a:extLst>
              <a:ext uri="{FF2B5EF4-FFF2-40B4-BE49-F238E27FC236}">
                <a16:creationId xmlns:a16="http://schemas.microsoft.com/office/drawing/2014/main" id="{B78FDE2E-FF6A-6E4E-8157-A499C4627AF4}"/>
              </a:ext>
            </a:extLst>
          </p:cNvPr>
          <p:cNvPicPr>
            <a:picLocks noChangeAspect="1"/>
          </p:cNvPicPr>
          <p:nvPr/>
        </p:nvPicPr>
        <p:blipFill>
          <a:blip r:embed="rId3"/>
          <a:stretch>
            <a:fillRect/>
          </a:stretch>
        </p:blipFill>
        <p:spPr>
          <a:xfrm>
            <a:off x="11030573" y="565460"/>
            <a:ext cx="635734" cy="445095"/>
          </a:xfrm>
          <a:prstGeom prst="rect">
            <a:avLst/>
          </a:prstGeom>
          <a:ln w="12700">
            <a:miter lim="400000"/>
          </a:ln>
        </p:spPr>
      </p:pic>
      <p:sp>
        <p:nvSpPr>
          <p:cNvPr id="9" name="Google Shape;1277;p163">
            <a:extLst>
              <a:ext uri="{FF2B5EF4-FFF2-40B4-BE49-F238E27FC236}">
                <a16:creationId xmlns:a16="http://schemas.microsoft.com/office/drawing/2014/main" id="{6638A753-DA64-1E42-9EBA-92DDA1FBC97D}"/>
              </a:ext>
            </a:extLst>
          </p:cNvPr>
          <p:cNvSpPr/>
          <p:nvPr/>
        </p:nvSpPr>
        <p:spPr>
          <a:xfrm>
            <a:off x="571500" y="2437799"/>
            <a:ext cx="11045952" cy="3447132"/>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dirty="0">
              <a:solidFill>
                <a:srgbClr val="FFFFFF"/>
              </a:solidFill>
              <a:latin typeface="Salesforce Sans"/>
              <a:ea typeface="Salesforce Sans"/>
              <a:cs typeface="Salesforce Sans"/>
              <a:sym typeface="Salesforce Sans"/>
            </a:endParaRPr>
          </a:p>
        </p:txBody>
      </p:sp>
      <p:sp>
        <p:nvSpPr>
          <p:cNvPr id="12" name="Content Placeholder 8">
            <a:extLst>
              <a:ext uri="{FF2B5EF4-FFF2-40B4-BE49-F238E27FC236}">
                <a16:creationId xmlns:a16="http://schemas.microsoft.com/office/drawing/2014/main" id="{482BA144-E2D0-DD4C-94C5-5207881DD5AB}"/>
              </a:ext>
            </a:extLst>
          </p:cNvPr>
          <p:cNvSpPr txBox="1">
            <a:spLocks/>
          </p:cNvSpPr>
          <p:nvPr/>
        </p:nvSpPr>
        <p:spPr>
          <a:xfrm>
            <a:off x="2382488" y="2996960"/>
            <a:ext cx="7423848" cy="47546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fontAlgn="base">
              <a:spcAft>
                <a:spcPts val="1200"/>
              </a:spcAft>
            </a:pPr>
            <a:r>
              <a:rPr lang="en-US" sz="2800" b="1" dirty="0">
                <a:solidFill>
                  <a:schemeClr val="bg1"/>
                </a:solidFill>
                <a:latin typeface="Salesforce Sans" panose="020B0505020202020203" pitchFamily="34" charset="77"/>
              </a:rPr>
              <a:t>Options to satisfy the MFA requirement</a:t>
            </a:r>
          </a:p>
        </p:txBody>
      </p:sp>
      <p:sp>
        <p:nvSpPr>
          <p:cNvPr id="14" name="Content Placeholder 8">
            <a:extLst>
              <a:ext uri="{FF2B5EF4-FFF2-40B4-BE49-F238E27FC236}">
                <a16:creationId xmlns:a16="http://schemas.microsoft.com/office/drawing/2014/main" id="{03A85AE9-74E3-9045-864E-C88F4982F800}"/>
              </a:ext>
            </a:extLst>
          </p:cNvPr>
          <p:cNvSpPr txBox="1">
            <a:spLocks/>
          </p:cNvSpPr>
          <p:nvPr/>
        </p:nvSpPr>
        <p:spPr>
          <a:xfrm>
            <a:off x="2716107" y="3823143"/>
            <a:ext cx="6948335" cy="51277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000" dirty="0">
                <a:solidFill>
                  <a:schemeClr val="bg1"/>
                </a:solidFill>
                <a:latin typeface="Salesforce Sans" panose="020B0505020202020203" pitchFamily="34" charset="77"/>
              </a:rPr>
              <a:t>➤  </a:t>
            </a:r>
            <a:r>
              <a:rPr lang="en-US" sz="2400" dirty="0">
                <a:solidFill>
                  <a:schemeClr val="bg1"/>
                </a:solidFill>
                <a:latin typeface="Salesforce Sans" panose="020B0505020202020203" pitchFamily="34" charset="77"/>
              </a:rPr>
              <a:t>Turn on MFA directly in Salesforce products</a:t>
            </a:r>
          </a:p>
        </p:txBody>
      </p:sp>
      <p:sp>
        <p:nvSpPr>
          <p:cNvPr id="11" name="Content Placeholder 8">
            <a:extLst>
              <a:ext uri="{FF2B5EF4-FFF2-40B4-BE49-F238E27FC236}">
                <a16:creationId xmlns:a16="http://schemas.microsoft.com/office/drawing/2014/main" id="{1644984E-ED1C-4148-8374-8E87234D1301}"/>
              </a:ext>
            </a:extLst>
          </p:cNvPr>
          <p:cNvSpPr txBox="1">
            <a:spLocks/>
          </p:cNvSpPr>
          <p:nvPr/>
        </p:nvSpPr>
        <p:spPr>
          <a:xfrm>
            <a:off x="2716107" y="4650973"/>
            <a:ext cx="7236373" cy="51277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000" dirty="0">
                <a:solidFill>
                  <a:schemeClr val="bg1"/>
                </a:solidFill>
                <a:latin typeface="Salesforce Sans" panose="020B0505020202020203" pitchFamily="34" charset="77"/>
              </a:rPr>
              <a:t>➤  </a:t>
            </a:r>
            <a:r>
              <a:rPr lang="en-US" sz="2400" dirty="0">
                <a:solidFill>
                  <a:schemeClr val="bg1"/>
                </a:solidFill>
                <a:latin typeface="Salesforce Sans" panose="020B0505020202020203" pitchFamily="34" charset="77"/>
              </a:rPr>
              <a:t>Use SSO plus the SSO provider’s MFA service</a:t>
            </a:r>
          </a:p>
        </p:txBody>
      </p:sp>
    </p:spTree>
    <p:extLst>
      <p:ext uri="{BB962C8B-B14F-4D97-AF65-F5344CB8AC3E}">
        <p14:creationId xmlns:p14="http://schemas.microsoft.com/office/powerpoint/2010/main" val="492276654"/>
      </p:ext>
    </p:extLst>
  </p:cSld>
  <p:clrMapOvr>
    <a:masterClrMapping/>
  </p:clrMapOvr>
  <p:transition>
    <p:fade/>
  </p:transition>
</p:sld>
</file>

<file path=ppt/theme/theme1.xml><?xml version="1.0" encoding="utf-8"?>
<a:theme xmlns:a="http://schemas.openxmlformats.org/drawingml/2006/main" name="Google Slides - 2015 16x9">
  <a:themeElements>
    <a:clrScheme name="Salesforce Color Pallet - June 2015 1">
      <a:dk1>
        <a:srgbClr val="1C1C1C"/>
      </a:dk1>
      <a:lt1>
        <a:srgbClr val="FFFFFF"/>
      </a:lt1>
      <a:dk2>
        <a:srgbClr val="19325C"/>
      </a:dk2>
      <a:lt2>
        <a:srgbClr val="D0D9DE"/>
      </a:lt2>
      <a:accent1>
        <a:srgbClr val="00A1E0"/>
      </a:accent1>
      <a:accent2>
        <a:srgbClr val="7C868D"/>
      </a:accent2>
      <a:accent3>
        <a:srgbClr val="00B2A9"/>
      </a:accent3>
      <a:accent4>
        <a:srgbClr val="963CBD"/>
      </a:accent4>
      <a:accent5>
        <a:srgbClr val="ED8B00"/>
      </a:accent5>
      <a:accent6>
        <a:srgbClr val="FFC72C"/>
      </a:accent6>
      <a:hlink>
        <a:srgbClr val="001871"/>
      </a:hlink>
      <a:folHlink>
        <a:srgbClr val="963C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1355</TotalTime>
  <Words>5813</Words>
  <Application>Microsoft Macintosh PowerPoint</Application>
  <PresentationFormat>Custom</PresentationFormat>
  <Paragraphs>466</Paragraphs>
  <Slides>20</Slides>
  <Notes>20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20</vt:i4>
      </vt:variant>
    </vt:vector>
  </HeadingPairs>
  <TitlesOfParts>
    <vt:vector size="28" baseType="lpstr">
      <vt:lpstr>Calibri</vt:lpstr>
      <vt:lpstr>Arial</vt:lpstr>
      <vt:lpstr>Salesforce Sans Light</vt:lpstr>
      <vt:lpstr>Salesforce Sans</vt:lpstr>
      <vt:lpstr>Open Sans Light</vt:lpstr>
      <vt:lpstr>Google Slides - 2015 16x9</vt:lpstr>
      <vt:lpstr>Salesforce Google Slides Corporate Template - 2019</vt:lpstr>
      <vt:lpstr>Salesforce Google Slides Corporate Template - 2019</vt:lpstr>
      <vt:lpstr>PowerPoint Presentation</vt:lpstr>
      <vt:lpstr>Multi-Factor Authentication (MFA)</vt:lpstr>
      <vt:lpstr>Forward-Looking Statement</vt:lpstr>
      <vt:lpstr>Today’s Security Landscape</vt:lpstr>
      <vt:lpstr>Impact of Phishing in 2019</vt:lpstr>
      <vt:lpstr>Risks from an Account Takeover</vt:lpstr>
      <vt:lpstr>Enhance the Security of Your Business</vt:lpstr>
      <vt:lpstr>PowerPoint Presentation</vt:lpstr>
      <vt:lpstr>Salesforce is Requiring MFA in the Future</vt:lpstr>
      <vt:lpstr>Options for Securely Accessing Salesforce Accounts</vt:lpstr>
      <vt:lpstr>Clouds that Support MFA Today</vt:lpstr>
      <vt:lpstr>PowerPoint Presentation</vt:lpstr>
      <vt:lpstr>PowerPoint Presentation</vt:lpstr>
      <vt:lpstr>PowerPoint Presentation</vt:lpstr>
      <vt:lpstr>PowerPoint Presentation</vt:lpstr>
      <vt:lpstr>PowerPoint Presentation</vt:lpstr>
      <vt:lpstr>PowerPoint Presentation</vt:lpstr>
      <vt:lpstr>The Recommended Path to MFA </vt:lpstr>
      <vt:lpstr>Resources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cp:lastModifiedBy>Tammy Rahn</cp:lastModifiedBy>
  <cp:revision>87</cp:revision>
  <dcterms:modified xsi:type="dcterms:W3CDTF">2021-10-27T21:25:03Z</dcterms:modified>
</cp:coreProperties>
</file>